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2" r:id="rId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077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4122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802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iu.cms.opf.slu.cz/clenove-katedry/heryan-tomas/publikac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iu.cms.opf.slu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fiu.cms.opf.slu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fiu.cms.opf.slu.cz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iu.cms.opf.slu.cz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03548" y="1122988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Investiční nástroje 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691680" y="2607754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Podmínky absolvování předmětu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Ing. Tomáš Heryán, Ph.D.</a:t>
            </a:r>
            <a:endParaRPr lang="cs-CZ" altLang="cs-CZ" sz="9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Karviná </a:t>
            </a:r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113159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 na studenta: </a:t>
            </a:r>
            <a:endParaRPr 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práce, </a:t>
            </a:r>
            <a:endParaRPr lang="cs-CZ" sz="1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diskuze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cs-CZ" sz="1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průběžný 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test, </a:t>
            </a:r>
            <a:endParaRPr lang="cs-CZ" sz="1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písemná 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závěrečná zkouška</a:t>
            </a:r>
            <a:r>
              <a:rPr lang="cs-CZ" sz="1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>
              <a:buNone/>
            </a:pP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Hodnotící metody: </a:t>
            </a:r>
            <a:endParaRPr 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 (20 % hodnocení), diskuze (10 % hodnocení), průběžný test (10 % hodnocení), písemná zkouška (60 % hodnocení)</a:t>
            </a:r>
          </a:p>
          <a:p>
            <a:endParaRPr 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Úspěšnost 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kurzu 51b a více CELKEM</a:t>
            </a:r>
            <a:b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(Neúspěšnost 50b a méně!)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760640" cy="507703"/>
          </a:xfrm>
        </p:spPr>
        <p:txBody>
          <a:bodyPr/>
          <a:lstStyle/>
          <a:p>
            <a:r>
              <a:rPr lang="cs-CZ" dirty="0"/>
              <a:t>Podmínky absolvování </a:t>
            </a:r>
            <a:r>
              <a:rPr lang="cs-CZ" dirty="0" smtClean="0"/>
              <a:t>předmětu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Tomáš Heryán, </a:t>
            </a:r>
            <a:r>
              <a:rPr lang="cs-CZ" altLang="cs-CZ" sz="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 </a:t>
            </a:r>
            <a:r>
              <a:rPr lang="cs-CZ" altLang="cs-CZ" sz="800" i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</a:t>
            </a:r>
            <a:r>
              <a:rPr lang="cs-CZ" altLang="cs-CZ" sz="8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financí a účetnictví</a:t>
            </a: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http://fiu.cms.opf.slu.cz</a:t>
            </a: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Investiční nástroje &amp; strategie</a:t>
            </a:r>
          </a:p>
          <a:p>
            <a:pPr marL="0" indent="0" algn="ctr">
              <a:buNone/>
            </a:pPr>
            <a:endParaRPr lang="cs-CZ" altLang="cs-CZ" sz="8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203598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BR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– 50 	(F)</a:t>
            </a:r>
          </a:p>
          <a:p>
            <a:r>
              <a:rPr lang="pt-BR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 – 60 	(E)</a:t>
            </a:r>
          </a:p>
          <a:p>
            <a:r>
              <a:rPr lang="pt-BR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 – 70 	(D)</a:t>
            </a:r>
          </a:p>
          <a:p>
            <a:r>
              <a:rPr lang="pt-BR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 – 80 	(C)</a:t>
            </a:r>
          </a:p>
          <a:p>
            <a:r>
              <a:rPr lang="pt-BR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– 90		(B)</a:t>
            </a:r>
          </a:p>
          <a:p>
            <a:r>
              <a:rPr lang="pt-BR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 – 100	(A)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Hodnocení předmětu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Tomáš Heryán, Ph.D. </a:t>
            </a:r>
            <a:r>
              <a:rPr lang="cs-CZ" altLang="cs-CZ" sz="8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http://fiu.cms.opf.slu.cz/</a:t>
            </a: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Investiční nástroje &amp; strategie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79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49163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DVOŘÁK, P. 2008. </a:t>
            </a:r>
            <a:r>
              <a:rPr lang="cs-CZ" sz="1400" b="1" i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Deriváty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přepracované vydání. Praha: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Oeconomica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ISBN 978-80-245-1435-2.</a:t>
            </a:r>
          </a:p>
          <a:p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HERYÁN, T. 2014. </a:t>
            </a:r>
            <a:r>
              <a:rPr lang="cs-CZ" sz="1400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Finanční trhy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Karviná: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OPF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132 s. ISBN 978-80-7510-022-1.</a:t>
            </a:r>
          </a:p>
          <a:p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MUSÍLEK, P. 2011. </a:t>
            </a:r>
            <a:r>
              <a:rPr lang="cs-CZ" sz="1400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Trhy cenných papírů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2. vyd. Praha: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Ekopress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ISBN 978-80-86929-70-5.</a:t>
            </a:r>
          </a:p>
          <a:p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JÍLEK, J. 2009. </a:t>
            </a:r>
            <a:r>
              <a:rPr lang="cs-CZ" sz="1400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Akciové trhy a investování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Praha: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Grada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Publishing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ISBN 978-80-247-2963-3.</a:t>
            </a:r>
          </a:p>
          <a:p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Vědecké a odborné články (viz.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Doporučená: Časopisecké články z: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Banking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Finance,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Fondshop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Finance a úvěr, apod.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Povinná literatura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Tomáš Heryán, Ph.D. </a:t>
            </a:r>
            <a:r>
              <a:rPr lang="cs-CZ" altLang="cs-CZ" sz="8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http://fiu.cms.opf.slu.cz/</a:t>
            </a: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Investiční nástroje &amp; strategie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94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91679" y="1347614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Snažte se z předmětu dostat maximum, </a:t>
            </a:r>
            <a:endParaRPr lang="cs-CZ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zúročíte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nejen u státnic</a:t>
            </a: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ctr">
              <a:buNone/>
            </a:pP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někteří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v budoucnu! </a:t>
            </a: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Investiční nástroje &amp; strategie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Tomáš Heryán, Ph.D. </a:t>
            </a:r>
            <a:r>
              <a:rPr lang="cs-CZ" altLang="cs-CZ" sz="800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http://fiu.cms.opf.slu.cz/</a:t>
            </a: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Investiční nástroje &amp; strategie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06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354</Words>
  <Application>Microsoft Office PowerPoint</Application>
  <PresentationFormat>Předvádění na obrazovce (16:9)</PresentationFormat>
  <Paragraphs>47</Paragraphs>
  <Slides>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Enriqueta</vt:lpstr>
      <vt:lpstr>Times New Roman</vt:lpstr>
      <vt:lpstr>Wingdings</vt:lpstr>
      <vt:lpstr>SLU</vt:lpstr>
      <vt:lpstr>Investiční nástroje  &amp; strategie</vt:lpstr>
      <vt:lpstr>Podmínky absolvování předmětu</vt:lpstr>
      <vt:lpstr>Hodnocení předmětu </vt:lpstr>
      <vt:lpstr>Povinná literatura</vt:lpstr>
      <vt:lpstr>Investiční nástroje &amp; strategie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Uživatel systému Windows</cp:lastModifiedBy>
  <cp:revision>48</cp:revision>
  <dcterms:created xsi:type="dcterms:W3CDTF">2016-07-06T15:42:34Z</dcterms:created>
  <dcterms:modified xsi:type="dcterms:W3CDTF">2020-02-24T19:56:29Z</dcterms:modified>
</cp:coreProperties>
</file>