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65" r:id="rId5"/>
    <p:sldId id="266" r:id="rId6"/>
    <p:sldId id="267" r:id="rId7"/>
    <p:sldId id="261" r:id="rId8"/>
    <p:sldId id="263" r:id="rId9"/>
    <p:sldId id="264" r:id="rId10"/>
    <p:sldId id="262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19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10.3.2020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659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051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8851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09585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72781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33788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32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learning.opf.slu.cz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 veřejné správě 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INM/BKISS-BKISV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požadavky na absolvování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dolak@opf.slu.cz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A405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hodiny pro výukové období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letního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semestru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2018/2019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pondělí: 11:30-13:00, 17:10-17:40</a:t>
            </a:r>
          </a:p>
          <a:p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úterý: </a:t>
            </a:r>
            <a:r>
              <a:rPr lang="pt-BR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16:30-17:30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POZOR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ve zkouškovém období pouze po předchozí domluvě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Sekretariát Katedry informatiky a matematiky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A402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 smtClean="0"/>
              <a:t>Kontakty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8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 veřejné 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správě:</a:t>
            </a: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3x tutoriál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Cílem předmětu je doplnit znalosti posluchačů o problematiku pořizování a vývoje informačních systémů veřejné správy (ISVS), jakožto významného racionalizačního prvku fungování veřejné správy, a standardů a legislativy ISVS. </a:t>
            </a:r>
            <a:endParaRPr 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Dalším 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cílem předmětu je seznámit studenty s aktuálním vývojem v oblasti ISVS a jejich organizací. 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Obecné informace o předmětu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průběhu semestru</a:t>
            </a:r>
          </a:p>
          <a:p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Docházka na tutoriály: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bodů za účast na všech tutoriálech (1-3-5)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práce: 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bodů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Zkouškové období</a:t>
            </a:r>
          </a:p>
          <a:p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Závěrečná písemná zkoušce: 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65 bodů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Kredity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budou uděleny za získání alespoň 60 bodů ze 100 možných.</a:t>
            </a:r>
          </a:p>
          <a:p>
            <a:pPr marL="0" indent="0">
              <a:buNone/>
            </a:pP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následující: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	93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-100 b.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	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- 92b.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	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- 84 b.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	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69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76 b.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	60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- 68 b.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	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0 - 59 b.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Hodnocení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30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možnost si vybrat téma ze seznamu nebo navrhnout ke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schválení vlastní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</a:t>
            </a:r>
          </a:p>
          <a:p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 je nutné pedagogovi nahlásit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předem osobně nebo emailem</a:t>
            </a:r>
          </a:p>
          <a:p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 zadaných prací zkontrolovat na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publicu – soubor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BKISS_temata_2020.xls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práci studenti kombinovaného studia budou řešit samostatně formou korespondenčního úkolu.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se odevzdává v elektronické podobě (Word) prostřednictvím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Moodlu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souboru bude obsahovat příjmení autora (autorů).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Práci je možné odevzdat kdykoliv od zadání práce, avšak nejpozději do </a:t>
            </a:r>
            <a:r>
              <a:rPr lang="cs-CZ" altLang="cs-CZ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24. </a:t>
            </a: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cs-CZ" altLang="cs-CZ" sz="1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půlnoci. 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případě dřívějšího konání zkoušky, než je stanovený termín odevzdání, je nutné odevzdat seminární práci alespoň dva dny před konáním zkoušky. 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Odevzdání seminární práce není podmínkou připuštění ke zkoušce, ale bodové hodnocení práce je součástí výsledné známky.</a:t>
            </a:r>
            <a:endParaRPr lang="cs-CZ" altLang="cs-CZ" sz="1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Seminární </a:t>
            </a:r>
            <a:r>
              <a:rPr lang="cs-CZ" dirty="0" smtClean="0"/>
              <a:t>práce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411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 seminární práce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seminární práce budou hodnoceny: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Formální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úprava.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Dodržení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vyčerpání tématu.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Individualita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přístupu.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Formální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úprava (struktura) seminární práce: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Titulní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strana (název práce, autoři, datum a místo zpracování).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Obsah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Úvod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Stať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Závěr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Použitá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literatura a jiné podklady.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Seminární </a:t>
            </a:r>
            <a:r>
              <a:rPr lang="cs-CZ" dirty="0" smtClean="0"/>
              <a:t>práce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69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Rozsah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vlastního tématu (tj. bez úvodní strany, obsahu a literatury)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bude: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minimálně 4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strany textu formátu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Hodnotí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originalita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přístupu ke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jako jsou zejména vlastní názory a komentáře, komparace, analýza, případné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vyhledání a použití dalších podkladů a poznatků. 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přínos bude rovněž hodnoceno využití cizojazyčné literatury. 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Hodnocena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bude přehlednost zpracování a logická struktura práce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Pozor </a:t>
            </a: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plagiáty !!!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Seminární </a:t>
            </a:r>
            <a:r>
              <a:rPr lang="cs-CZ" dirty="0" smtClean="0"/>
              <a:t>práce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20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Předpokladem je přihlášení se na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termín vypsaný vyučujícím.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je písemná a má následující strukturu: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testových otázek (ABC), </a:t>
            </a:r>
            <a:r>
              <a:rPr lang="cs-CZ" alt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bodů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„</a:t>
            </a:r>
            <a:r>
              <a:rPr lang="cs-CZ" alt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rozepisovací</a:t>
            </a:r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otázky, </a:t>
            </a:r>
            <a:r>
              <a:rPr lang="cs-CZ" alt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45 bodů </a:t>
            </a:r>
            <a:endParaRPr lang="cs-CZ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Zkouška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12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Komunikace pedagogů se studenty je zejména vhodná  pomocí konzultací;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Každý pedagog má vypsané konzultační hodiny;</a:t>
            </a:r>
          </a:p>
          <a:p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Telefonický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způsob komunikace není příliš vítán;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způsob komunikace je přes školní mail. Pedagogové na maily jiné než školní zpravidla neodpovídají;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Osobní návštěvy u pedagogů doporučujeme předem domluvit;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Komunikace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9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Veškeré elektronické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materiály je možné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nalézt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školní síti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cs-CZ" altLang="cs-CZ" sz="14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:\</a:t>
            </a:r>
            <a:r>
              <a:rPr lang="cs-CZ" altLang="cs-CZ" sz="1400" b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dolak\public\BPISS-BPISV-BKISS-BKISV\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https://elearning.opf.slu.cz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kurz „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OPF-LS-2020-INM/BKISS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 smtClean="0"/>
              <a:t>Výukové materiály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2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2361</TotalTime>
  <Words>568</Words>
  <Application>Microsoft Office PowerPoint</Application>
  <PresentationFormat>Předvádění na obrazovce (16:9)</PresentationFormat>
  <Paragraphs>103</Paragraphs>
  <Slides>10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Enriqueta</vt:lpstr>
      <vt:lpstr>Times New Roman</vt:lpstr>
      <vt:lpstr>Wingdings</vt:lpstr>
      <vt:lpstr>SLU</vt:lpstr>
      <vt:lpstr>Informační systémy ve veřejné správě  INM/BKISS-BKISV </vt:lpstr>
      <vt:lpstr>Obecné informace o předmětu</vt:lpstr>
      <vt:lpstr>Hodnocení</vt:lpstr>
      <vt:lpstr>Seminární práce</vt:lpstr>
      <vt:lpstr>Seminární práce</vt:lpstr>
      <vt:lpstr>Seminární práce</vt:lpstr>
      <vt:lpstr>Zkouška</vt:lpstr>
      <vt:lpstr>Komunikace</vt:lpstr>
      <vt:lpstr>Výukové materiály</vt:lpstr>
      <vt:lpstr>Kontakty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Radim Dolák</cp:lastModifiedBy>
  <cp:revision>88</cp:revision>
  <dcterms:created xsi:type="dcterms:W3CDTF">2016-07-06T15:42:34Z</dcterms:created>
  <dcterms:modified xsi:type="dcterms:W3CDTF">2020-03-10T22:24:03Z</dcterms:modified>
</cp:coreProperties>
</file>