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2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1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278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378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opf.slu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INM/BKNIE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tutoriál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kurzu Informatika pro ekonomy II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Tabulkový kalkulátor (MS Excel)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(MS Access)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informace o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zkoušky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Docházka na tutoriály: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bodů za účast na 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 tutoriálech (1-3-5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ve zkouškovém období: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znalosti - Excel a Access - forma: automaticky vyhodnocený test (max. 20 bodů)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Praktické znalosti z MS Excel (forma: plnění zadaných úkolů) (max. 20 bodů)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Praktické znalosti z MS Access (forma: plnění zadaných úkolů) (max. 15 bodů)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60, Požadované minimum: 36 bodů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Předpokladem je přihlášení se na termíny vypsané zkoušejícími.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Zkouší: přednášející a pedagogové vedoucí jednotlivé semináře. Změna zkoušejícího není možná, je možno se ale se souhlasem vedoucího semináře přihlásit k přednášejícímu.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je kombinovaná (teorie,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alt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znalosti z problematiky MS Excel a MS Access, forma: automaticky vyhodnocený test.  </a:t>
            </a:r>
          </a:p>
          <a:p>
            <a:pPr lvl="1"/>
            <a:r>
              <a:rPr lang="cs-CZ" alt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z MS Excel a MS Access. Tato část probíhá zpracováním praktických příkladů jak v Excelu, tak v Accessu.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Zkouška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2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pedagogů se studenty je zejména vhodná  pomocí konzultací;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pedagog má vypsané konzultační hodiny;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Telefonický způsob komunikace není příliš vítán;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způsob komunikace je přes školní mail. Pedagogové na maily jiné než školní zpravidla neodpovídají;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návštěvy u pedagogů doporučujeme předem domluvit;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7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elektronické materiály je možné nalézt na školní síti: L:\dolak\public\BPNIE-BKNIE\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https://elearning.opf.slu.cz/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kurz „OPF-LS-2019-INM/NIE-meta “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MS Office dostupné zde: https://view.opf.slu.cz/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přihlašovací údaje	standardní jméno a heslo uživatele OPFNET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určeno pro všechny uživatele sítě OPFNET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nabízené aplikace: Microsoft Office, Microsoft Project, Expert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SPSS,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eViews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Navision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výukové období letního semestru 2019/2020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11:30-13:00, 17:10-17:40</a:t>
            </a:r>
          </a:p>
          <a:p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16:30-17:30</a:t>
            </a:r>
          </a:p>
          <a:p>
            <a:pPr marL="0" indent="0">
              <a:buNone/>
            </a:pP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ve zkouškovém období pouze po předchozí domluvě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Sekretariát Katedry informatiky a matematiky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A402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394</Words>
  <Application>Microsoft Office PowerPoint</Application>
  <PresentationFormat>Předvádění na obrazovce (16:9)</PresentationFormat>
  <Paragraphs>67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Informatika pro ekonomy II  INM/BKNIE </vt:lpstr>
      <vt:lpstr>Obecné informace o předmětu</vt:lpstr>
      <vt:lpstr>Požadavky na absolvování předmětu</vt:lpstr>
      <vt:lpstr>Hodnocení</vt:lpstr>
      <vt:lpstr>Zkouška</vt:lpstr>
      <vt:lpstr>Komunikace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76</cp:revision>
  <dcterms:created xsi:type="dcterms:W3CDTF">2016-07-06T15:42:34Z</dcterms:created>
  <dcterms:modified xsi:type="dcterms:W3CDTF">2020-02-24T15:05:57Z</dcterms:modified>
</cp:coreProperties>
</file>