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1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61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8" autoAdjust="0"/>
    <p:restoredTop sz="94707" autoAdjust="0"/>
  </p:normalViewPr>
  <p:slideViewPr>
    <p:cSldViewPr>
      <p:cViewPr varScale="1">
        <p:scale>
          <a:sx n="104" d="100"/>
          <a:sy n="104" d="100"/>
        </p:scale>
        <p:origin x="344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C922C0-CC1A-4157-A521-97C60524640B}" type="doc">
      <dgm:prSet loTypeId="urn:microsoft.com/office/officeart/2005/8/layout/list1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600C6303-2AD6-45AE-975A-562A54533A6D}">
      <dgm:prSet/>
      <dgm:spPr/>
      <dgm:t>
        <a:bodyPr/>
        <a:lstStyle/>
        <a:p>
          <a:pPr rtl="0"/>
          <a:r>
            <a:rPr lang="cs-CZ" dirty="0" smtClean="0"/>
            <a:t>Identifikace</a:t>
          </a:r>
          <a:endParaRPr lang="cs-CZ" dirty="0"/>
        </a:p>
      </dgm:t>
    </dgm:pt>
    <dgm:pt modelId="{7ABED093-BA48-43E9-A274-766F3C08BD0E}" type="parTrans" cxnId="{AE2705DB-4D31-4F5C-A722-5D3320C4FE04}">
      <dgm:prSet/>
      <dgm:spPr/>
      <dgm:t>
        <a:bodyPr/>
        <a:lstStyle/>
        <a:p>
          <a:endParaRPr lang="cs-CZ"/>
        </a:p>
      </dgm:t>
    </dgm:pt>
    <dgm:pt modelId="{FA7F5E89-42D0-47DF-BA4D-82915F6E8CB6}" type="sibTrans" cxnId="{AE2705DB-4D31-4F5C-A722-5D3320C4FE04}">
      <dgm:prSet/>
      <dgm:spPr/>
      <dgm:t>
        <a:bodyPr/>
        <a:lstStyle/>
        <a:p>
          <a:endParaRPr lang="cs-CZ"/>
        </a:p>
      </dgm:t>
    </dgm:pt>
    <dgm:pt modelId="{7798645C-F087-444D-B643-86DC3939E362}">
      <dgm:prSet/>
      <dgm:spPr/>
      <dgm:t>
        <a:bodyPr/>
        <a:lstStyle/>
        <a:p>
          <a:pPr rtl="0"/>
          <a:r>
            <a:rPr lang="cs-CZ" dirty="0" smtClean="0"/>
            <a:t>přiřazení známé veličiny v rámci systému neznámé entitě, takže ta se stane systému známou</a:t>
          </a:r>
          <a:endParaRPr lang="cs-CZ" dirty="0"/>
        </a:p>
      </dgm:t>
    </dgm:pt>
    <dgm:pt modelId="{E5AEF843-7E5E-428E-921D-6E1CBBBFEE0C}" type="parTrans" cxnId="{DA899EB8-082D-4497-A956-5F712D16460E}">
      <dgm:prSet/>
      <dgm:spPr/>
      <dgm:t>
        <a:bodyPr/>
        <a:lstStyle/>
        <a:p>
          <a:endParaRPr lang="cs-CZ"/>
        </a:p>
      </dgm:t>
    </dgm:pt>
    <dgm:pt modelId="{1BA1634E-E04B-4125-BE96-86AAA6FBF015}" type="sibTrans" cxnId="{DA899EB8-082D-4497-A956-5F712D16460E}">
      <dgm:prSet/>
      <dgm:spPr/>
      <dgm:t>
        <a:bodyPr/>
        <a:lstStyle/>
        <a:p>
          <a:endParaRPr lang="cs-CZ"/>
        </a:p>
      </dgm:t>
    </dgm:pt>
    <dgm:pt modelId="{29D5DA70-5DDC-4586-9515-B8732E86310C}">
      <dgm:prSet/>
      <dgm:spPr/>
      <dgm:t>
        <a:bodyPr/>
        <a:lstStyle/>
        <a:p>
          <a:pPr rtl="0"/>
          <a:r>
            <a:rPr lang="cs-CZ" dirty="0" smtClean="0"/>
            <a:t>Autentizace</a:t>
          </a:r>
          <a:endParaRPr lang="cs-CZ" dirty="0"/>
        </a:p>
      </dgm:t>
    </dgm:pt>
    <dgm:pt modelId="{8CA32808-AA2D-488B-9F6B-B60956E50D28}" type="parTrans" cxnId="{30027EEA-04FC-4C5F-B25A-42C139EA937E}">
      <dgm:prSet/>
      <dgm:spPr/>
      <dgm:t>
        <a:bodyPr/>
        <a:lstStyle/>
        <a:p>
          <a:endParaRPr lang="cs-CZ"/>
        </a:p>
      </dgm:t>
    </dgm:pt>
    <dgm:pt modelId="{A11D274F-1A2A-44F6-945A-1E4DA2980643}" type="sibTrans" cxnId="{30027EEA-04FC-4C5F-B25A-42C139EA937E}">
      <dgm:prSet/>
      <dgm:spPr/>
      <dgm:t>
        <a:bodyPr/>
        <a:lstStyle/>
        <a:p>
          <a:endParaRPr lang="cs-CZ"/>
        </a:p>
      </dgm:t>
    </dgm:pt>
    <dgm:pt modelId="{B44891A8-90DA-44BA-9661-10ED92AE2476}">
      <dgm:prSet/>
      <dgm:spPr/>
      <dgm:t>
        <a:bodyPr/>
        <a:lstStyle/>
        <a:p>
          <a:pPr rtl="0"/>
          <a:r>
            <a:rPr lang="cs-CZ" dirty="0" smtClean="0"/>
            <a:t>stvrzuje pravost (autenticitu) identifikace</a:t>
          </a:r>
          <a:endParaRPr lang="cs-CZ" dirty="0"/>
        </a:p>
      </dgm:t>
    </dgm:pt>
    <dgm:pt modelId="{953F4E8D-5A4E-41B2-B8B3-AC2DA9EA010A}" type="parTrans" cxnId="{F5C68892-2492-4F15-8C71-F0855E115278}">
      <dgm:prSet/>
      <dgm:spPr/>
      <dgm:t>
        <a:bodyPr/>
        <a:lstStyle/>
        <a:p>
          <a:endParaRPr lang="cs-CZ"/>
        </a:p>
      </dgm:t>
    </dgm:pt>
    <dgm:pt modelId="{BA4B5F49-0991-44A7-9611-BD7C5D3E3594}" type="sibTrans" cxnId="{F5C68892-2492-4F15-8C71-F0855E115278}">
      <dgm:prSet/>
      <dgm:spPr/>
      <dgm:t>
        <a:bodyPr/>
        <a:lstStyle/>
        <a:p>
          <a:endParaRPr lang="cs-CZ"/>
        </a:p>
      </dgm:t>
    </dgm:pt>
    <dgm:pt modelId="{325810C9-58B4-4D6B-B1EA-AB9BA835F8E1}">
      <dgm:prSet/>
      <dgm:spPr/>
      <dgm:t>
        <a:bodyPr/>
        <a:lstStyle/>
        <a:p>
          <a:pPr rtl="0"/>
          <a:r>
            <a:rPr lang="cs-CZ" dirty="0" smtClean="0"/>
            <a:t>Autorizace</a:t>
          </a:r>
          <a:endParaRPr lang="cs-CZ" dirty="0"/>
        </a:p>
      </dgm:t>
    </dgm:pt>
    <dgm:pt modelId="{0247763B-EEFC-4716-9B32-732E3E68D7C9}" type="parTrans" cxnId="{86C662B1-125C-4D31-ABB6-C18BA761DABE}">
      <dgm:prSet/>
      <dgm:spPr/>
      <dgm:t>
        <a:bodyPr/>
        <a:lstStyle/>
        <a:p>
          <a:endParaRPr lang="cs-CZ"/>
        </a:p>
      </dgm:t>
    </dgm:pt>
    <dgm:pt modelId="{A19A6123-95DD-4A3A-9A18-1F5E16FE9CE0}" type="sibTrans" cxnId="{86C662B1-125C-4D31-ABB6-C18BA761DABE}">
      <dgm:prSet/>
      <dgm:spPr/>
      <dgm:t>
        <a:bodyPr/>
        <a:lstStyle/>
        <a:p>
          <a:endParaRPr lang="cs-CZ"/>
        </a:p>
      </dgm:t>
    </dgm:pt>
    <dgm:pt modelId="{3ACE77DF-027D-4C3A-9D63-0167986FD160}">
      <dgm:prSet/>
      <dgm:spPr/>
      <dgm:t>
        <a:bodyPr/>
        <a:lstStyle/>
        <a:p>
          <a:pPr rtl="0"/>
          <a:r>
            <a:rPr lang="cs-CZ" dirty="0" smtClean="0"/>
            <a:t>přiřazuje identifikované a autorizované osobě práva, kterými disponuje v daném systému</a:t>
          </a:r>
          <a:endParaRPr lang="cs-CZ" dirty="0"/>
        </a:p>
      </dgm:t>
    </dgm:pt>
    <dgm:pt modelId="{60A163CA-7490-48E1-9AD7-08C2426A0723}" type="parTrans" cxnId="{B0845609-141D-4525-85A9-C2B5B52B6FD4}">
      <dgm:prSet/>
      <dgm:spPr/>
      <dgm:t>
        <a:bodyPr/>
        <a:lstStyle/>
        <a:p>
          <a:endParaRPr lang="cs-CZ"/>
        </a:p>
      </dgm:t>
    </dgm:pt>
    <dgm:pt modelId="{04474C9C-31E7-4FCD-AF7E-6E537CE38EBC}" type="sibTrans" cxnId="{B0845609-141D-4525-85A9-C2B5B52B6FD4}">
      <dgm:prSet/>
      <dgm:spPr/>
      <dgm:t>
        <a:bodyPr/>
        <a:lstStyle/>
        <a:p>
          <a:endParaRPr lang="cs-CZ"/>
        </a:p>
      </dgm:t>
    </dgm:pt>
    <dgm:pt modelId="{B11BDE00-877F-46F5-8D7F-639985DF362A}">
      <dgm:prSet/>
      <dgm:spPr/>
      <dgm:t>
        <a:bodyPr/>
        <a:lstStyle/>
        <a:p>
          <a:pPr rtl="0"/>
          <a:r>
            <a:rPr lang="cs-CZ" dirty="0" smtClean="0"/>
            <a:t>známá veličina se nazývá identifikátorem (často označovaným ID), což je ve většině případů jméno nebo nějaké kódové označení</a:t>
          </a:r>
          <a:endParaRPr lang="cs-CZ" dirty="0"/>
        </a:p>
      </dgm:t>
    </dgm:pt>
    <dgm:pt modelId="{B75FEFF3-0BB8-4C2A-BC30-77FCFE7C044C}" type="parTrans" cxnId="{6F57438C-97FC-48D8-A3A4-39033D96E866}">
      <dgm:prSet/>
      <dgm:spPr/>
      <dgm:t>
        <a:bodyPr/>
        <a:lstStyle/>
        <a:p>
          <a:endParaRPr lang="cs-CZ"/>
        </a:p>
      </dgm:t>
    </dgm:pt>
    <dgm:pt modelId="{AB5F0668-63F8-4534-88BD-D179727C9C74}" type="sibTrans" cxnId="{6F57438C-97FC-48D8-A3A4-39033D96E866}">
      <dgm:prSet/>
      <dgm:spPr/>
      <dgm:t>
        <a:bodyPr/>
        <a:lstStyle/>
        <a:p>
          <a:endParaRPr lang="cs-CZ"/>
        </a:p>
      </dgm:t>
    </dgm:pt>
    <dgm:pt modelId="{7CDF3D70-A1D2-4B97-A1B8-2BD4C3444ACC}">
      <dgm:prSet/>
      <dgm:spPr/>
      <dgm:t>
        <a:bodyPr/>
        <a:lstStyle/>
        <a:p>
          <a:pPr rtl="0"/>
          <a:r>
            <a:rPr lang="cs-CZ" dirty="0" smtClean="0"/>
            <a:t>aby nedocházelo ke komplikacím, je požadováno, aby identifikátor byl jedinečný alespoň v rámci daného systému.</a:t>
          </a:r>
          <a:endParaRPr lang="cs-CZ" dirty="0"/>
        </a:p>
      </dgm:t>
    </dgm:pt>
    <dgm:pt modelId="{8D65142E-3DDC-4B83-B1E1-D795ADE304C6}" type="parTrans" cxnId="{5F6D6843-FCC2-488E-85D5-477998319EED}">
      <dgm:prSet/>
      <dgm:spPr/>
      <dgm:t>
        <a:bodyPr/>
        <a:lstStyle/>
        <a:p>
          <a:endParaRPr lang="cs-CZ"/>
        </a:p>
      </dgm:t>
    </dgm:pt>
    <dgm:pt modelId="{A837EDA9-6657-4497-B011-26FE020D29DB}" type="sibTrans" cxnId="{5F6D6843-FCC2-488E-85D5-477998319EED}">
      <dgm:prSet/>
      <dgm:spPr/>
      <dgm:t>
        <a:bodyPr/>
        <a:lstStyle/>
        <a:p>
          <a:endParaRPr lang="cs-CZ"/>
        </a:p>
      </dgm:t>
    </dgm:pt>
    <dgm:pt modelId="{F8F3644B-EE6F-44D1-BFE7-307ADDBCB957}">
      <dgm:prSet/>
      <dgm:spPr/>
      <dgm:t>
        <a:bodyPr/>
        <a:lstStyle/>
        <a:p>
          <a:pPr rtl="0"/>
          <a:r>
            <a:rPr lang="cs-CZ" dirty="0" smtClean="0"/>
            <a:t>u autentizace osob se jedná o ověření, zda se jedná opravdu hlásicí se osobu, autentizace objektů zpravidla znamená potvrzení jejich původu</a:t>
          </a:r>
          <a:endParaRPr lang="cs-CZ" dirty="0"/>
        </a:p>
      </dgm:t>
    </dgm:pt>
    <dgm:pt modelId="{F8F931BD-D7F4-4470-BC79-8EF133D5BEE4}" type="parTrans" cxnId="{98F5E938-9717-4ABF-A90D-834226C0696D}">
      <dgm:prSet/>
      <dgm:spPr/>
      <dgm:t>
        <a:bodyPr/>
        <a:lstStyle/>
        <a:p>
          <a:endParaRPr lang="cs-CZ"/>
        </a:p>
      </dgm:t>
    </dgm:pt>
    <dgm:pt modelId="{CEF7410D-B299-4C17-8181-75EF719795DD}" type="sibTrans" cxnId="{98F5E938-9717-4ABF-A90D-834226C0696D}">
      <dgm:prSet/>
      <dgm:spPr/>
      <dgm:t>
        <a:bodyPr/>
        <a:lstStyle/>
        <a:p>
          <a:endParaRPr lang="cs-CZ"/>
        </a:p>
      </dgm:t>
    </dgm:pt>
    <dgm:pt modelId="{B9C29562-C578-49F1-889D-74C405480C62}">
      <dgm:prSet/>
      <dgm:spPr/>
      <dgm:t>
        <a:bodyPr/>
        <a:lstStyle/>
        <a:p>
          <a:pPr rtl="0"/>
          <a:r>
            <a:rPr lang="cs-CZ" dirty="0" smtClean="0"/>
            <a:t>v praxi se jedná o přiřazení zařízení, přístupu k datům, rozsah funkcionality poskytované služby, práva vykonávat určité činnost v rámci systému atd.</a:t>
          </a:r>
          <a:endParaRPr lang="cs-CZ" dirty="0"/>
        </a:p>
      </dgm:t>
    </dgm:pt>
    <dgm:pt modelId="{8E122A85-667A-45B4-9788-0AADD18E5899}" type="parTrans" cxnId="{D3569709-4A40-487E-A726-0C1DDA174278}">
      <dgm:prSet/>
      <dgm:spPr/>
      <dgm:t>
        <a:bodyPr/>
        <a:lstStyle/>
        <a:p>
          <a:endParaRPr lang="cs-CZ"/>
        </a:p>
      </dgm:t>
    </dgm:pt>
    <dgm:pt modelId="{ACB49C5F-4387-4917-90E1-7E37A1D91028}" type="sibTrans" cxnId="{D3569709-4A40-487E-A726-0C1DDA174278}">
      <dgm:prSet/>
      <dgm:spPr/>
      <dgm:t>
        <a:bodyPr/>
        <a:lstStyle/>
        <a:p>
          <a:endParaRPr lang="cs-CZ"/>
        </a:p>
      </dgm:t>
    </dgm:pt>
    <dgm:pt modelId="{674C8D69-D5C6-432A-842B-C715BE95FE52}">
      <dgm:prSet/>
      <dgm:spPr/>
      <dgm:t>
        <a:bodyPr/>
        <a:lstStyle/>
        <a:p>
          <a:pPr rtl="0"/>
          <a:r>
            <a:rPr lang="cs-CZ" dirty="0" smtClean="0"/>
            <a:t>většinou se to děje na základě přidělování registrovaných rolí přihlašovanému uživateli</a:t>
          </a:r>
          <a:endParaRPr lang="cs-CZ" dirty="0"/>
        </a:p>
      </dgm:t>
    </dgm:pt>
    <dgm:pt modelId="{223685D4-E1FA-41FF-A19C-F48AD2956DB0}" type="parTrans" cxnId="{4D761596-88A8-4BD9-9603-CA766E6FAE44}">
      <dgm:prSet/>
      <dgm:spPr/>
      <dgm:t>
        <a:bodyPr/>
        <a:lstStyle/>
        <a:p>
          <a:endParaRPr lang="cs-CZ"/>
        </a:p>
      </dgm:t>
    </dgm:pt>
    <dgm:pt modelId="{C7910939-8742-4DB5-825F-399326D1D066}" type="sibTrans" cxnId="{4D761596-88A8-4BD9-9603-CA766E6FAE44}">
      <dgm:prSet/>
      <dgm:spPr/>
      <dgm:t>
        <a:bodyPr/>
        <a:lstStyle/>
        <a:p>
          <a:endParaRPr lang="cs-CZ"/>
        </a:p>
      </dgm:t>
    </dgm:pt>
    <dgm:pt modelId="{0C7E0673-D6E7-4215-A705-56FAFA312CF9}" type="pres">
      <dgm:prSet presAssocID="{2EC922C0-CC1A-4157-A521-97C60524640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A5B1C933-40B6-4D8D-A7F2-D6C9DBA514E1}" type="pres">
      <dgm:prSet presAssocID="{600C6303-2AD6-45AE-975A-562A54533A6D}" presName="parentLin" presStyleCnt="0"/>
      <dgm:spPr/>
    </dgm:pt>
    <dgm:pt modelId="{5212F1D9-52EF-43D2-8D46-B32381FDFD07}" type="pres">
      <dgm:prSet presAssocID="{600C6303-2AD6-45AE-975A-562A54533A6D}" presName="parentLeftMargin" presStyleLbl="node1" presStyleIdx="0" presStyleCnt="3"/>
      <dgm:spPr/>
      <dgm:t>
        <a:bodyPr/>
        <a:lstStyle/>
        <a:p>
          <a:endParaRPr lang="cs-CZ"/>
        </a:p>
      </dgm:t>
    </dgm:pt>
    <dgm:pt modelId="{3EA1A934-9B27-4661-83E0-22F2E3BC3F51}" type="pres">
      <dgm:prSet presAssocID="{600C6303-2AD6-45AE-975A-562A54533A6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84FED01-B1BA-4371-8D0D-3EF45137C014}" type="pres">
      <dgm:prSet presAssocID="{600C6303-2AD6-45AE-975A-562A54533A6D}" presName="negativeSpace" presStyleCnt="0"/>
      <dgm:spPr/>
    </dgm:pt>
    <dgm:pt modelId="{3A864B0E-8FB2-415C-AAEB-8C1997EF84E5}" type="pres">
      <dgm:prSet presAssocID="{600C6303-2AD6-45AE-975A-562A54533A6D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443DE41-843A-4D4D-AF15-E6CB035B2F40}" type="pres">
      <dgm:prSet presAssocID="{FA7F5E89-42D0-47DF-BA4D-82915F6E8CB6}" presName="spaceBetweenRectangles" presStyleCnt="0"/>
      <dgm:spPr/>
    </dgm:pt>
    <dgm:pt modelId="{CF727382-9BF8-4242-AA35-2127195926E9}" type="pres">
      <dgm:prSet presAssocID="{29D5DA70-5DDC-4586-9515-B8732E86310C}" presName="parentLin" presStyleCnt="0"/>
      <dgm:spPr/>
    </dgm:pt>
    <dgm:pt modelId="{D4706AB0-FD78-493C-A2EA-8896E118E953}" type="pres">
      <dgm:prSet presAssocID="{29D5DA70-5DDC-4586-9515-B8732E86310C}" presName="parentLeftMargin" presStyleLbl="node1" presStyleIdx="0" presStyleCnt="3"/>
      <dgm:spPr/>
      <dgm:t>
        <a:bodyPr/>
        <a:lstStyle/>
        <a:p>
          <a:endParaRPr lang="cs-CZ"/>
        </a:p>
      </dgm:t>
    </dgm:pt>
    <dgm:pt modelId="{5AFC33ED-00F8-4676-AB14-068CC8B9872F}" type="pres">
      <dgm:prSet presAssocID="{29D5DA70-5DDC-4586-9515-B8732E86310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6A4A163-26BB-4EB9-9837-B0580F57CCE3}" type="pres">
      <dgm:prSet presAssocID="{29D5DA70-5DDC-4586-9515-B8732E86310C}" presName="negativeSpace" presStyleCnt="0"/>
      <dgm:spPr/>
    </dgm:pt>
    <dgm:pt modelId="{BA27FC0F-A8FB-41E0-9B08-B6D0F070894D}" type="pres">
      <dgm:prSet presAssocID="{29D5DA70-5DDC-4586-9515-B8732E86310C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B312F46-2036-45F7-901C-0C00B633546F}" type="pres">
      <dgm:prSet presAssocID="{A11D274F-1A2A-44F6-945A-1E4DA2980643}" presName="spaceBetweenRectangles" presStyleCnt="0"/>
      <dgm:spPr/>
    </dgm:pt>
    <dgm:pt modelId="{10279249-A5AF-40BE-BFC8-6A544454FD98}" type="pres">
      <dgm:prSet presAssocID="{325810C9-58B4-4D6B-B1EA-AB9BA835F8E1}" presName="parentLin" presStyleCnt="0"/>
      <dgm:spPr/>
    </dgm:pt>
    <dgm:pt modelId="{F05FC9F4-6DCC-4D01-8E65-F0842607CAF6}" type="pres">
      <dgm:prSet presAssocID="{325810C9-58B4-4D6B-B1EA-AB9BA835F8E1}" presName="parentLeftMargin" presStyleLbl="node1" presStyleIdx="1" presStyleCnt="3"/>
      <dgm:spPr/>
      <dgm:t>
        <a:bodyPr/>
        <a:lstStyle/>
        <a:p>
          <a:endParaRPr lang="cs-CZ"/>
        </a:p>
      </dgm:t>
    </dgm:pt>
    <dgm:pt modelId="{05C5DFE6-4E4B-4938-9A86-B5CD6283CF90}" type="pres">
      <dgm:prSet presAssocID="{325810C9-58B4-4D6B-B1EA-AB9BA835F8E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4AC74F2-EDED-4983-B0CE-D54E343534B3}" type="pres">
      <dgm:prSet presAssocID="{325810C9-58B4-4D6B-B1EA-AB9BA835F8E1}" presName="negativeSpace" presStyleCnt="0"/>
      <dgm:spPr/>
    </dgm:pt>
    <dgm:pt modelId="{8C1E02F8-B7FA-4EF5-B524-F2AE02D19DA0}" type="pres">
      <dgm:prSet presAssocID="{325810C9-58B4-4D6B-B1EA-AB9BA835F8E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9DD586D-25AA-48CA-896E-F6FF07810DD2}" type="presOf" srcId="{600C6303-2AD6-45AE-975A-562A54533A6D}" destId="{3EA1A934-9B27-4661-83E0-22F2E3BC3F51}" srcOrd="1" destOrd="0" presId="urn:microsoft.com/office/officeart/2005/8/layout/list1"/>
    <dgm:cxn modelId="{B9A6603B-37AD-48D6-BBFD-31D466D155E5}" type="presOf" srcId="{600C6303-2AD6-45AE-975A-562A54533A6D}" destId="{5212F1D9-52EF-43D2-8D46-B32381FDFD07}" srcOrd="0" destOrd="0" presId="urn:microsoft.com/office/officeart/2005/8/layout/list1"/>
    <dgm:cxn modelId="{9E6A682A-8FE0-445B-8E99-FD4475FE1DC1}" type="presOf" srcId="{B9C29562-C578-49F1-889D-74C405480C62}" destId="{8C1E02F8-B7FA-4EF5-B524-F2AE02D19DA0}" srcOrd="0" destOrd="1" presId="urn:microsoft.com/office/officeart/2005/8/layout/list1"/>
    <dgm:cxn modelId="{24DFC80D-3C2B-43AE-BFE4-267EFBD1AF79}" type="presOf" srcId="{F8F3644B-EE6F-44D1-BFE7-307ADDBCB957}" destId="{BA27FC0F-A8FB-41E0-9B08-B6D0F070894D}" srcOrd="0" destOrd="1" presId="urn:microsoft.com/office/officeart/2005/8/layout/list1"/>
    <dgm:cxn modelId="{5F6D6843-FCC2-488E-85D5-477998319EED}" srcId="{600C6303-2AD6-45AE-975A-562A54533A6D}" destId="{7CDF3D70-A1D2-4B97-A1B8-2BD4C3444ACC}" srcOrd="2" destOrd="0" parTransId="{8D65142E-3DDC-4B83-B1E1-D795ADE304C6}" sibTransId="{A837EDA9-6657-4497-B011-26FE020D29DB}"/>
    <dgm:cxn modelId="{DA899EB8-082D-4497-A956-5F712D16460E}" srcId="{600C6303-2AD6-45AE-975A-562A54533A6D}" destId="{7798645C-F087-444D-B643-86DC3939E362}" srcOrd="0" destOrd="0" parTransId="{E5AEF843-7E5E-428E-921D-6E1CBBBFEE0C}" sibTransId="{1BA1634E-E04B-4125-BE96-86AAA6FBF015}"/>
    <dgm:cxn modelId="{AB7F8535-C6DE-4171-ADFA-30CB18075072}" type="presOf" srcId="{29D5DA70-5DDC-4586-9515-B8732E86310C}" destId="{5AFC33ED-00F8-4676-AB14-068CC8B9872F}" srcOrd="1" destOrd="0" presId="urn:microsoft.com/office/officeart/2005/8/layout/list1"/>
    <dgm:cxn modelId="{98F5E938-9717-4ABF-A90D-834226C0696D}" srcId="{29D5DA70-5DDC-4586-9515-B8732E86310C}" destId="{F8F3644B-EE6F-44D1-BFE7-307ADDBCB957}" srcOrd="1" destOrd="0" parTransId="{F8F931BD-D7F4-4470-BC79-8EF133D5BEE4}" sibTransId="{CEF7410D-B299-4C17-8181-75EF719795DD}"/>
    <dgm:cxn modelId="{3285960B-2651-4421-B4CA-6434470F6F1A}" type="presOf" srcId="{325810C9-58B4-4D6B-B1EA-AB9BA835F8E1}" destId="{F05FC9F4-6DCC-4D01-8E65-F0842607CAF6}" srcOrd="0" destOrd="0" presId="urn:microsoft.com/office/officeart/2005/8/layout/list1"/>
    <dgm:cxn modelId="{9BE3B4E9-9288-4CE3-B1D3-09C9AE113FBC}" type="presOf" srcId="{325810C9-58B4-4D6B-B1EA-AB9BA835F8E1}" destId="{05C5DFE6-4E4B-4938-9A86-B5CD6283CF90}" srcOrd="1" destOrd="0" presId="urn:microsoft.com/office/officeart/2005/8/layout/list1"/>
    <dgm:cxn modelId="{1D901F45-1809-4A47-BC03-958DA132AD1E}" type="presOf" srcId="{7CDF3D70-A1D2-4B97-A1B8-2BD4C3444ACC}" destId="{3A864B0E-8FB2-415C-AAEB-8C1997EF84E5}" srcOrd="0" destOrd="2" presId="urn:microsoft.com/office/officeart/2005/8/layout/list1"/>
    <dgm:cxn modelId="{CA2D7889-19A5-4E98-9420-AD46030128BD}" type="presOf" srcId="{2EC922C0-CC1A-4157-A521-97C60524640B}" destId="{0C7E0673-D6E7-4215-A705-56FAFA312CF9}" srcOrd="0" destOrd="0" presId="urn:microsoft.com/office/officeart/2005/8/layout/list1"/>
    <dgm:cxn modelId="{B0845609-141D-4525-85A9-C2B5B52B6FD4}" srcId="{325810C9-58B4-4D6B-B1EA-AB9BA835F8E1}" destId="{3ACE77DF-027D-4C3A-9D63-0167986FD160}" srcOrd="0" destOrd="0" parTransId="{60A163CA-7490-48E1-9AD7-08C2426A0723}" sibTransId="{04474C9C-31E7-4FCD-AF7E-6E537CE38EBC}"/>
    <dgm:cxn modelId="{D3569709-4A40-487E-A726-0C1DDA174278}" srcId="{325810C9-58B4-4D6B-B1EA-AB9BA835F8E1}" destId="{B9C29562-C578-49F1-889D-74C405480C62}" srcOrd="1" destOrd="0" parTransId="{8E122A85-667A-45B4-9788-0AADD18E5899}" sibTransId="{ACB49C5F-4387-4917-90E1-7E37A1D91028}"/>
    <dgm:cxn modelId="{B4311B97-C2C6-4A1E-A8AE-BD4C255F0B08}" type="presOf" srcId="{B11BDE00-877F-46F5-8D7F-639985DF362A}" destId="{3A864B0E-8FB2-415C-AAEB-8C1997EF84E5}" srcOrd="0" destOrd="1" presId="urn:microsoft.com/office/officeart/2005/8/layout/list1"/>
    <dgm:cxn modelId="{97C1179B-FDEB-4A3D-9BC6-D62DB2627A91}" type="presOf" srcId="{B44891A8-90DA-44BA-9661-10ED92AE2476}" destId="{BA27FC0F-A8FB-41E0-9B08-B6D0F070894D}" srcOrd="0" destOrd="0" presId="urn:microsoft.com/office/officeart/2005/8/layout/list1"/>
    <dgm:cxn modelId="{0D59AF15-77E7-4D5F-9C33-ECE1C72B0DEB}" type="presOf" srcId="{29D5DA70-5DDC-4586-9515-B8732E86310C}" destId="{D4706AB0-FD78-493C-A2EA-8896E118E953}" srcOrd="0" destOrd="0" presId="urn:microsoft.com/office/officeart/2005/8/layout/list1"/>
    <dgm:cxn modelId="{86C662B1-125C-4D31-ABB6-C18BA761DABE}" srcId="{2EC922C0-CC1A-4157-A521-97C60524640B}" destId="{325810C9-58B4-4D6B-B1EA-AB9BA835F8E1}" srcOrd="2" destOrd="0" parTransId="{0247763B-EEFC-4716-9B32-732E3E68D7C9}" sibTransId="{A19A6123-95DD-4A3A-9A18-1F5E16FE9CE0}"/>
    <dgm:cxn modelId="{21B9CDC6-CCAB-47AA-9411-D6D12A93F966}" type="presOf" srcId="{674C8D69-D5C6-432A-842B-C715BE95FE52}" destId="{8C1E02F8-B7FA-4EF5-B524-F2AE02D19DA0}" srcOrd="0" destOrd="2" presId="urn:microsoft.com/office/officeart/2005/8/layout/list1"/>
    <dgm:cxn modelId="{4D761596-88A8-4BD9-9603-CA766E6FAE44}" srcId="{325810C9-58B4-4D6B-B1EA-AB9BA835F8E1}" destId="{674C8D69-D5C6-432A-842B-C715BE95FE52}" srcOrd="2" destOrd="0" parTransId="{223685D4-E1FA-41FF-A19C-F48AD2956DB0}" sibTransId="{C7910939-8742-4DB5-825F-399326D1D066}"/>
    <dgm:cxn modelId="{12FC6DFA-0CBA-402B-A7EF-6E4E707463CC}" type="presOf" srcId="{3ACE77DF-027D-4C3A-9D63-0167986FD160}" destId="{8C1E02F8-B7FA-4EF5-B524-F2AE02D19DA0}" srcOrd="0" destOrd="0" presId="urn:microsoft.com/office/officeart/2005/8/layout/list1"/>
    <dgm:cxn modelId="{AE2705DB-4D31-4F5C-A722-5D3320C4FE04}" srcId="{2EC922C0-CC1A-4157-A521-97C60524640B}" destId="{600C6303-2AD6-45AE-975A-562A54533A6D}" srcOrd="0" destOrd="0" parTransId="{7ABED093-BA48-43E9-A274-766F3C08BD0E}" sibTransId="{FA7F5E89-42D0-47DF-BA4D-82915F6E8CB6}"/>
    <dgm:cxn modelId="{30027EEA-04FC-4C5F-B25A-42C139EA937E}" srcId="{2EC922C0-CC1A-4157-A521-97C60524640B}" destId="{29D5DA70-5DDC-4586-9515-B8732E86310C}" srcOrd="1" destOrd="0" parTransId="{8CA32808-AA2D-488B-9F6B-B60956E50D28}" sibTransId="{A11D274F-1A2A-44F6-945A-1E4DA2980643}"/>
    <dgm:cxn modelId="{6F57438C-97FC-48D8-A3A4-39033D96E866}" srcId="{600C6303-2AD6-45AE-975A-562A54533A6D}" destId="{B11BDE00-877F-46F5-8D7F-639985DF362A}" srcOrd="1" destOrd="0" parTransId="{B75FEFF3-0BB8-4C2A-BC30-77FCFE7C044C}" sibTransId="{AB5F0668-63F8-4534-88BD-D179727C9C74}"/>
    <dgm:cxn modelId="{F5C68892-2492-4F15-8C71-F0855E115278}" srcId="{29D5DA70-5DDC-4586-9515-B8732E86310C}" destId="{B44891A8-90DA-44BA-9661-10ED92AE2476}" srcOrd="0" destOrd="0" parTransId="{953F4E8D-5A4E-41B2-B8B3-AC2DA9EA010A}" sibTransId="{BA4B5F49-0991-44A7-9611-BD7C5D3E3594}"/>
    <dgm:cxn modelId="{78D63272-2B24-4A1E-98DE-641B1A5FF9E3}" type="presOf" srcId="{7798645C-F087-444D-B643-86DC3939E362}" destId="{3A864B0E-8FB2-415C-AAEB-8C1997EF84E5}" srcOrd="0" destOrd="0" presId="urn:microsoft.com/office/officeart/2005/8/layout/list1"/>
    <dgm:cxn modelId="{CD1D374A-96D6-4A7D-9677-4D149466F756}" type="presParOf" srcId="{0C7E0673-D6E7-4215-A705-56FAFA312CF9}" destId="{A5B1C933-40B6-4D8D-A7F2-D6C9DBA514E1}" srcOrd="0" destOrd="0" presId="urn:microsoft.com/office/officeart/2005/8/layout/list1"/>
    <dgm:cxn modelId="{0F3F33FC-1C8E-4EB2-B35E-AB58CF839A47}" type="presParOf" srcId="{A5B1C933-40B6-4D8D-A7F2-D6C9DBA514E1}" destId="{5212F1D9-52EF-43D2-8D46-B32381FDFD07}" srcOrd="0" destOrd="0" presId="urn:microsoft.com/office/officeart/2005/8/layout/list1"/>
    <dgm:cxn modelId="{4BCD0FC7-45A4-44A9-99A9-D25A92F8F47A}" type="presParOf" srcId="{A5B1C933-40B6-4D8D-A7F2-D6C9DBA514E1}" destId="{3EA1A934-9B27-4661-83E0-22F2E3BC3F51}" srcOrd="1" destOrd="0" presId="urn:microsoft.com/office/officeart/2005/8/layout/list1"/>
    <dgm:cxn modelId="{732C40B4-AB96-413D-910C-2BAC162F3D26}" type="presParOf" srcId="{0C7E0673-D6E7-4215-A705-56FAFA312CF9}" destId="{384FED01-B1BA-4371-8D0D-3EF45137C014}" srcOrd="1" destOrd="0" presId="urn:microsoft.com/office/officeart/2005/8/layout/list1"/>
    <dgm:cxn modelId="{857E6BCA-ECD2-4C96-B01A-CC0EF83D35CD}" type="presParOf" srcId="{0C7E0673-D6E7-4215-A705-56FAFA312CF9}" destId="{3A864B0E-8FB2-415C-AAEB-8C1997EF84E5}" srcOrd="2" destOrd="0" presId="urn:microsoft.com/office/officeart/2005/8/layout/list1"/>
    <dgm:cxn modelId="{9FAE9DA2-FCEB-4A8C-AD2C-284459F86C30}" type="presParOf" srcId="{0C7E0673-D6E7-4215-A705-56FAFA312CF9}" destId="{3443DE41-843A-4D4D-AF15-E6CB035B2F40}" srcOrd="3" destOrd="0" presId="urn:microsoft.com/office/officeart/2005/8/layout/list1"/>
    <dgm:cxn modelId="{07E32891-511D-41E9-B04C-608DC965E9CD}" type="presParOf" srcId="{0C7E0673-D6E7-4215-A705-56FAFA312CF9}" destId="{CF727382-9BF8-4242-AA35-2127195926E9}" srcOrd="4" destOrd="0" presId="urn:microsoft.com/office/officeart/2005/8/layout/list1"/>
    <dgm:cxn modelId="{D6D1A973-9C3D-4A20-9A2B-4C3C532CC81A}" type="presParOf" srcId="{CF727382-9BF8-4242-AA35-2127195926E9}" destId="{D4706AB0-FD78-493C-A2EA-8896E118E953}" srcOrd="0" destOrd="0" presId="urn:microsoft.com/office/officeart/2005/8/layout/list1"/>
    <dgm:cxn modelId="{CF0A7D5E-FF3C-40E4-A8FF-B76AC4F24F13}" type="presParOf" srcId="{CF727382-9BF8-4242-AA35-2127195926E9}" destId="{5AFC33ED-00F8-4676-AB14-068CC8B9872F}" srcOrd="1" destOrd="0" presId="urn:microsoft.com/office/officeart/2005/8/layout/list1"/>
    <dgm:cxn modelId="{BFE19B44-FC8E-4324-98CB-C94041F65B1B}" type="presParOf" srcId="{0C7E0673-D6E7-4215-A705-56FAFA312CF9}" destId="{96A4A163-26BB-4EB9-9837-B0580F57CCE3}" srcOrd="5" destOrd="0" presId="urn:microsoft.com/office/officeart/2005/8/layout/list1"/>
    <dgm:cxn modelId="{E7DDB836-8D5C-4CC0-801A-FD712743975A}" type="presParOf" srcId="{0C7E0673-D6E7-4215-A705-56FAFA312CF9}" destId="{BA27FC0F-A8FB-41E0-9B08-B6D0F070894D}" srcOrd="6" destOrd="0" presId="urn:microsoft.com/office/officeart/2005/8/layout/list1"/>
    <dgm:cxn modelId="{C4DB0487-7300-46D3-B456-00F435BA9B3C}" type="presParOf" srcId="{0C7E0673-D6E7-4215-A705-56FAFA312CF9}" destId="{FB312F46-2036-45F7-901C-0C00B633546F}" srcOrd="7" destOrd="0" presId="urn:microsoft.com/office/officeart/2005/8/layout/list1"/>
    <dgm:cxn modelId="{9B1A0C28-8544-42DD-82E5-6A4AB21642F8}" type="presParOf" srcId="{0C7E0673-D6E7-4215-A705-56FAFA312CF9}" destId="{10279249-A5AF-40BE-BFC8-6A544454FD98}" srcOrd="8" destOrd="0" presId="urn:microsoft.com/office/officeart/2005/8/layout/list1"/>
    <dgm:cxn modelId="{6880E5DD-3B80-4F02-85FC-D71A443E3CF0}" type="presParOf" srcId="{10279249-A5AF-40BE-BFC8-6A544454FD98}" destId="{F05FC9F4-6DCC-4D01-8E65-F0842607CAF6}" srcOrd="0" destOrd="0" presId="urn:microsoft.com/office/officeart/2005/8/layout/list1"/>
    <dgm:cxn modelId="{A52F1F6A-74BB-4467-83BB-60A1E9E5588D}" type="presParOf" srcId="{10279249-A5AF-40BE-BFC8-6A544454FD98}" destId="{05C5DFE6-4E4B-4938-9A86-B5CD6283CF90}" srcOrd="1" destOrd="0" presId="urn:microsoft.com/office/officeart/2005/8/layout/list1"/>
    <dgm:cxn modelId="{CE1084FE-B25F-4D00-ACBD-BAEAFFD4EB78}" type="presParOf" srcId="{0C7E0673-D6E7-4215-A705-56FAFA312CF9}" destId="{14AC74F2-EDED-4983-B0CE-D54E343534B3}" srcOrd="9" destOrd="0" presId="urn:microsoft.com/office/officeart/2005/8/layout/list1"/>
    <dgm:cxn modelId="{3AC708D1-8364-4CF7-B430-B1AFD5ED6296}" type="presParOf" srcId="{0C7E0673-D6E7-4215-A705-56FAFA312CF9}" destId="{8C1E02F8-B7FA-4EF5-B524-F2AE02D19DA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87F057-BA69-49CC-A864-BD12AEECB940}" type="doc">
      <dgm:prSet loTypeId="urn:microsoft.com/office/officeart/2005/8/layout/list1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99A4CDE4-5FEB-4B9C-87EE-78C79B46DE32}">
      <dgm:prSet/>
      <dgm:spPr/>
      <dgm:t>
        <a:bodyPr/>
        <a:lstStyle/>
        <a:p>
          <a:pPr rtl="0"/>
          <a:r>
            <a:rPr lang="cs-CZ" dirty="0" smtClean="0"/>
            <a:t>na základě znalosti</a:t>
          </a:r>
          <a:endParaRPr lang="cs-CZ" dirty="0"/>
        </a:p>
      </dgm:t>
    </dgm:pt>
    <dgm:pt modelId="{E7843651-D95E-474B-8CD7-37B06E5459C9}" type="parTrans" cxnId="{133EA628-FF39-417E-9F7F-A8E23BA29076}">
      <dgm:prSet/>
      <dgm:spPr/>
      <dgm:t>
        <a:bodyPr/>
        <a:lstStyle/>
        <a:p>
          <a:endParaRPr lang="cs-CZ"/>
        </a:p>
      </dgm:t>
    </dgm:pt>
    <dgm:pt modelId="{1EA609A0-056E-4146-B4EE-B472ABD54593}" type="sibTrans" cxnId="{133EA628-FF39-417E-9F7F-A8E23BA29076}">
      <dgm:prSet/>
      <dgm:spPr/>
      <dgm:t>
        <a:bodyPr/>
        <a:lstStyle/>
        <a:p>
          <a:endParaRPr lang="cs-CZ"/>
        </a:p>
      </dgm:t>
    </dgm:pt>
    <dgm:pt modelId="{6D88650C-70A6-4726-AB38-412A59FA95EE}">
      <dgm:prSet/>
      <dgm:spPr/>
      <dgm:t>
        <a:bodyPr/>
        <a:lstStyle/>
        <a:p>
          <a:pPr rtl="0"/>
          <a:r>
            <a:rPr lang="cs-CZ" dirty="0" smtClean="0"/>
            <a:t>vstupních kódů, popř. postupů (textový </a:t>
          </a:r>
          <a:r>
            <a:rPr lang="cs-CZ" dirty="0" err="1" smtClean="0"/>
            <a:t>login</a:t>
          </a:r>
          <a:r>
            <a:rPr lang="cs-CZ" dirty="0" smtClean="0"/>
            <a:t>, textové heslo, PIN, posloupnost operací atd.);</a:t>
          </a:r>
          <a:endParaRPr lang="cs-CZ" dirty="0"/>
        </a:p>
      </dgm:t>
    </dgm:pt>
    <dgm:pt modelId="{7AB3F134-2D6E-4810-83D7-1CE996EE6EEF}" type="parTrans" cxnId="{93CA9FBE-1FF6-4A5E-8528-62DEDED4A09B}">
      <dgm:prSet/>
      <dgm:spPr/>
      <dgm:t>
        <a:bodyPr/>
        <a:lstStyle/>
        <a:p>
          <a:endParaRPr lang="cs-CZ"/>
        </a:p>
      </dgm:t>
    </dgm:pt>
    <dgm:pt modelId="{B43D5879-D7DA-4B09-BB32-3FD1D6F97618}" type="sibTrans" cxnId="{93CA9FBE-1FF6-4A5E-8528-62DEDED4A09B}">
      <dgm:prSet/>
      <dgm:spPr/>
      <dgm:t>
        <a:bodyPr/>
        <a:lstStyle/>
        <a:p>
          <a:endParaRPr lang="cs-CZ"/>
        </a:p>
      </dgm:t>
    </dgm:pt>
    <dgm:pt modelId="{38AFF67F-3FDF-4441-B042-67428548216B}">
      <dgm:prSet/>
      <dgm:spPr/>
      <dgm:t>
        <a:bodyPr/>
        <a:lstStyle/>
        <a:p>
          <a:pPr rtl="0"/>
          <a:r>
            <a:rPr lang="cs-CZ" dirty="0" smtClean="0"/>
            <a:t>na základě vlastnictví identifikačního předmětu</a:t>
          </a:r>
          <a:endParaRPr lang="cs-CZ" dirty="0"/>
        </a:p>
      </dgm:t>
    </dgm:pt>
    <dgm:pt modelId="{6B9ED7ED-51E3-4744-A29F-3BC52D131486}" type="parTrans" cxnId="{B5C40A07-DF2A-4FCB-80F8-DAF3D98FF2E8}">
      <dgm:prSet/>
      <dgm:spPr/>
      <dgm:t>
        <a:bodyPr/>
        <a:lstStyle/>
        <a:p>
          <a:endParaRPr lang="cs-CZ"/>
        </a:p>
      </dgm:t>
    </dgm:pt>
    <dgm:pt modelId="{535CAAE2-CD28-4193-A8A6-B2C2379AE198}" type="sibTrans" cxnId="{B5C40A07-DF2A-4FCB-80F8-DAF3D98FF2E8}">
      <dgm:prSet/>
      <dgm:spPr/>
      <dgm:t>
        <a:bodyPr/>
        <a:lstStyle/>
        <a:p>
          <a:endParaRPr lang="cs-CZ"/>
        </a:p>
      </dgm:t>
    </dgm:pt>
    <dgm:pt modelId="{8643A644-4894-4D4C-A372-D2DC95A8180F}">
      <dgm:prSet/>
      <dgm:spPr/>
      <dgm:t>
        <a:bodyPr/>
        <a:lstStyle/>
        <a:p>
          <a:pPr rtl="0"/>
          <a:r>
            <a:rPr lang="cs-CZ" dirty="0" smtClean="0"/>
            <a:t>karta, čárový kód, hardwarový klíč identifikační doklad apod.</a:t>
          </a:r>
          <a:endParaRPr lang="cs-CZ" dirty="0"/>
        </a:p>
      </dgm:t>
    </dgm:pt>
    <dgm:pt modelId="{0ABE2815-2657-4AA4-9BE9-0BF334A5A57F}" type="parTrans" cxnId="{4832A5F5-DC17-4599-843D-9D0EA3A0F812}">
      <dgm:prSet/>
      <dgm:spPr/>
      <dgm:t>
        <a:bodyPr/>
        <a:lstStyle/>
        <a:p>
          <a:endParaRPr lang="cs-CZ"/>
        </a:p>
      </dgm:t>
    </dgm:pt>
    <dgm:pt modelId="{6048B495-F70C-4B88-92E5-203871D98B98}" type="sibTrans" cxnId="{4832A5F5-DC17-4599-843D-9D0EA3A0F812}">
      <dgm:prSet/>
      <dgm:spPr/>
      <dgm:t>
        <a:bodyPr/>
        <a:lstStyle/>
        <a:p>
          <a:endParaRPr lang="cs-CZ"/>
        </a:p>
      </dgm:t>
    </dgm:pt>
    <dgm:pt modelId="{D999C82F-DFDE-49D2-9BE2-6E227F4FBFC0}">
      <dgm:prSet/>
      <dgm:spPr/>
      <dgm:t>
        <a:bodyPr/>
        <a:lstStyle/>
        <a:p>
          <a:pPr rtl="0"/>
          <a:r>
            <a:rPr lang="cs-CZ" dirty="0" smtClean="0"/>
            <a:t>na základě toho, že člověk má určitou jedinečnou vlastnost</a:t>
          </a:r>
          <a:endParaRPr lang="cs-CZ" dirty="0"/>
        </a:p>
      </dgm:t>
    </dgm:pt>
    <dgm:pt modelId="{AAB3A915-3D5A-48AF-B744-00105B7C7150}" type="parTrans" cxnId="{E42446E9-71D5-41EB-9174-754B000453DB}">
      <dgm:prSet/>
      <dgm:spPr/>
      <dgm:t>
        <a:bodyPr/>
        <a:lstStyle/>
        <a:p>
          <a:endParaRPr lang="cs-CZ"/>
        </a:p>
      </dgm:t>
    </dgm:pt>
    <dgm:pt modelId="{8B1F5FB0-C492-4246-AFD7-DD45249A2191}" type="sibTrans" cxnId="{E42446E9-71D5-41EB-9174-754B000453DB}">
      <dgm:prSet/>
      <dgm:spPr/>
      <dgm:t>
        <a:bodyPr/>
        <a:lstStyle/>
        <a:p>
          <a:endParaRPr lang="cs-CZ"/>
        </a:p>
      </dgm:t>
    </dgm:pt>
    <dgm:pt modelId="{BB37D929-E343-420C-8AA2-BA50511448FE}">
      <dgm:prSet/>
      <dgm:spPr/>
      <dgm:t>
        <a:bodyPr/>
        <a:lstStyle/>
        <a:p>
          <a:pPr rtl="0"/>
          <a:r>
            <a:rPr lang="cs-CZ" dirty="0" smtClean="0"/>
            <a:t>biometrika (biologické vlastností uživatele, např. otisky prstů, sítnice apod.)</a:t>
          </a:r>
          <a:endParaRPr lang="cs-CZ" dirty="0"/>
        </a:p>
      </dgm:t>
    </dgm:pt>
    <dgm:pt modelId="{88239998-D072-40BC-B2D4-842690B6BAC1}" type="parTrans" cxnId="{482C235B-2ABF-4571-A6CD-C7542DF5755E}">
      <dgm:prSet/>
      <dgm:spPr/>
      <dgm:t>
        <a:bodyPr/>
        <a:lstStyle/>
        <a:p>
          <a:endParaRPr lang="cs-CZ"/>
        </a:p>
      </dgm:t>
    </dgm:pt>
    <dgm:pt modelId="{79EBE2FC-A0A7-46CD-95A2-6D55F9A7CA71}" type="sibTrans" cxnId="{482C235B-2ABF-4571-A6CD-C7542DF5755E}">
      <dgm:prSet/>
      <dgm:spPr/>
      <dgm:t>
        <a:bodyPr/>
        <a:lstStyle/>
        <a:p>
          <a:endParaRPr lang="cs-CZ"/>
        </a:p>
      </dgm:t>
    </dgm:pt>
    <dgm:pt modelId="{8D196DCF-D04C-431C-A421-6E46DF044A0E}" type="pres">
      <dgm:prSet presAssocID="{6287F057-BA69-49CC-A864-BD12AEECB94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AAC25541-A422-416E-A2E0-94B901A5C739}" type="pres">
      <dgm:prSet presAssocID="{99A4CDE4-5FEB-4B9C-87EE-78C79B46DE32}" presName="parentLin" presStyleCnt="0"/>
      <dgm:spPr/>
    </dgm:pt>
    <dgm:pt modelId="{72E0E678-1987-4994-A605-0407D2AD7BC9}" type="pres">
      <dgm:prSet presAssocID="{99A4CDE4-5FEB-4B9C-87EE-78C79B46DE32}" presName="parentLeftMargin" presStyleLbl="node1" presStyleIdx="0" presStyleCnt="3"/>
      <dgm:spPr/>
      <dgm:t>
        <a:bodyPr/>
        <a:lstStyle/>
        <a:p>
          <a:endParaRPr lang="cs-CZ"/>
        </a:p>
      </dgm:t>
    </dgm:pt>
    <dgm:pt modelId="{F3993073-DE72-428B-BF30-358F8C76C2FC}" type="pres">
      <dgm:prSet presAssocID="{99A4CDE4-5FEB-4B9C-87EE-78C79B46DE3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096518E-2631-4052-97EF-78E86706E307}" type="pres">
      <dgm:prSet presAssocID="{99A4CDE4-5FEB-4B9C-87EE-78C79B46DE32}" presName="negativeSpace" presStyleCnt="0"/>
      <dgm:spPr/>
    </dgm:pt>
    <dgm:pt modelId="{8AC6991B-CC3F-4506-85B4-FA7E5EB77E42}" type="pres">
      <dgm:prSet presAssocID="{99A4CDE4-5FEB-4B9C-87EE-78C79B46DE32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ECAD5D5-13F3-4C82-B754-F478EAF6E174}" type="pres">
      <dgm:prSet presAssocID="{1EA609A0-056E-4146-B4EE-B472ABD54593}" presName="spaceBetweenRectangles" presStyleCnt="0"/>
      <dgm:spPr/>
    </dgm:pt>
    <dgm:pt modelId="{791B91F9-3C79-49A8-B929-D4FDC06287E3}" type="pres">
      <dgm:prSet presAssocID="{38AFF67F-3FDF-4441-B042-67428548216B}" presName="parentLin" presStyleCnt="0"/>
      <dgm:spPr/>
    </dgm:pt>
    <dgm:pt modelId="{4F55FE79-B7CF-46A9-872F-14FF22306A30}" type="pres">
      <dgm:prSet presAssocID="{38AFF67F-3FDF-4441-B042-67428548216B}" presName="parentLeftMargin" presStyleLbl="node1" presStyleIdx="0" presStyleCnt="3"/>
      <dgm:spPr/>
      <dgm:t>
        <a:bodyPr/>
        <a:lstStyle/>
        <a:p>
          <a:endParaRPr lang="cs-CZ"/>
        </a:p>
      </dgm:t>
    </dgm:pt>
    <dgm:pt modelId="{466331D4-C7C3-47E3-83D5-BF5815034D0A}" type="pres">
      <dgm:prSet presAssocID="{38AFF67F-3FDF-4441-B042-67428548216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3D1194E-2BA9-42EC-85C5-2ACD9AE609CF}" type="pres">
      <dgm:prSet presAssocID="{38AFF67F-3FDF-4441-B042-67428548216B}" presName="negativeSpace" presStyleCnt="0"/>
      <dgm:spPr/>
    </dgm:pt>
    <dgm:pt modelId="{BD781A5D-12AF-4495-B173-FD1B305E1A13}" type="pres">
      <dgm:prSet presAssocID="{38AFF67F-3FDF-4441-B042-67428548216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AB57858-F395-4333-BA1D-7BED2BE6E6E5}" type="pres">
      <dgm:prSet presAssocID="{535CAAE2-CD28-4193-A8A6-B2C2379AE198}" presName="spaceBetweenRectangles" presStyleCnt="0"/>
      <dgm:spPr/>
    </dgm:pt>
    <dgm:pt modelId="{B8526713-4FCB-4AED-A093-CFB3CBFCD082}" type="pres">
      <dgm:prSet presAssocID="{D999C82F-DFDE-49D2-9BE2-6E227F4FBFC0}" presName="parentLin" presStyleCnt="0"/>
      <dgm:spPr/>
    </dgm:pt>
    <dgm:pt modelId="{5BDA31D9-DD69-40C7-8204-FDE0BD5E6C2C}" type="pres">
      <dgm:prSet presAssocID="{D999C82F-DFDE-49D2-9BE2-6E227F4FBFC0}" presName="parentLeftMargin" presStyleLbl="node1" presStyleIdx="1" presStyleCnt="3"/>
      <dgm:spPr/>
      <dgm:t>
        <a:bodyPr/>
        <a:lstStyle/>
        <a:p>
          <a:endParaRPr lang="cs-CZ"/>
        </a:p>
      </dgm:t>
    </dgm:pt>
    <dgm:pt modelId="{D54D69CF-178A-4F9D-8F8F-9FDCD5EC1785}" type="pres">
      <dgm:prSet presAssocID="{D999C82F-DFDE-49D2-9BE2-6E227F4FBFC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36266E0-82F2-4F31-8D04-F4450AD330EB}" type="pres">
      <dgm:prSet presAssocID="{D999C82F-DFDE-49D2-9BE2-6E227F4FBFC0}" presName="negativeSpace" presStyleCnt="0"/>
      <dgm:spPr/>
    </dgm:pt>
    <dgm:pt modelId="{BBD6BAF5-407D-4A79-B0DB-F34CB1AE18A0}" type="pres">
      <dgm:prSet presAssocID="{D999C82F-DFDE-49D2-9BE2-6E227F4FBFC0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D5F9A16-7860-4FAD-B66D-E8DC7681BC29}" type="presOf" srcId="{D999C82F-DFDE-49D2-9BE2-6E227F4FBFC0}" destId="{5BDA31D9-DD69-40C7-8204-FDE0BD5E6C2C}" srcOrd="0" destOrd="0" presId="urn:microsoft.com/office/officeart/2005/8/layout/list1"/>
    <dgm:cxn modelId="{306F9570-0F0A-4A50-B567-11BCB9E7D1B0}" type="presOf" srcId="{6D88650C-70A6-4726-AB38-412A59FA95EE}" destId="{8AC6991B-CC3F-4506-85B4-FA7E5EB77E42}" srcOrd="0" destOrd="0" presId="urn:microsoft.com/office/officeart/2005/8/layout/list1"/>
    <dgm:cxn modelId="{E42446E9-71D5-41EB-9174-754B000453DB}" srcId="{6287F057-BA69-49CC-A864-BD12AEECB940}" destId="{D999C82F-DFDE-49D2-9BE2-6E227F4FBFC0}" srcOrd="2" destOrd="0" parTransId="{AAB3A915-3D5A-48AF-B744-00105B7C7150}" sibTransId="{8B1F5FB0-C492-4246-AFD7-DD45249A2191}"/>
    <dgm:cxn modelId="{FAD590F0-2288-4BD6-BEC4-69EC5ED62938}" type="presOf" srcId="{38AFF67F-3FDF-4441-B042-67428548216B}" destId="{466331D4-C7C3-47E3-83D5-BF5815034D0A}" srcOrd="1" destOrd="0" presId="urn:microsoft.com/office/officeart/2005/8/layout/list1"/>
    <dgm:cxn modelId="{482C235B-2ABF-4571-A6CD-C7542DF5755E}" srcId="{D999C82F-DFDE-49D2-9BE2-6E227F4FBFC0}" destId="{BB37D929-E343-420C-8AA2-BA50511448FE}" srcOrd="0" destOrd="0" parTransId="{88239998-D072-40BC-B2D4-842690B6BAC1}" sibTransId="{79EBE2FC-A0A7-46CD-95A2-6D55F9A7CA71}"/>
    <dgm:cxn modelId="{B5C40A07-DF2A-4FCB-80F8-DAF3D98FF2E8}" srcId="{6287F057-BA69-49CC-A864-BD12AEECB940}" destId="{38AFF67F-3FDF-4441-B042-67428548216B}" srcOrd="1" destOrd="0" parTransId="{6B9ED7ED-51E3-4744-A29F-3BC52D131486}" sibTransId="{535CAAE2-CD28-4193-A8A6-B2C2379AE198}"/>
    <dgm:cxn modelId="{4832A5F5-DC17-4599-843D-9D0EA3A0F812}" srcId="{38AFF67F-3FDF-4441-B042-67428548216B}" destId="{8643A644-4894-4D4C-A372-D2DC95A8180F}" srcOrd="0" destOrd="0" parTransId="{0ABE2815-2657-4AA4-9BE9-0BF334A5A57F}" sibTransId="{6048B495-F70C-4B88-92E5-203871D98B98}"/>
    <dgm:cxn modelId="{4B1D0B03-3FA2-460F-BE08-1BC27A75A991}" type="presOf" srcId="{99A4CDE4-5FEB-4B9C-87EE-78C79B46DE32}" destId="{F3993073-DE72-428B-BF30-358F8C76C2FC}" srcOrd="1" destOrd="0" presId="urn:microsoft.com/office/officeart/2005/8/layout/list1"/>
    <dgm:cxn modelId="{133EA628-FF39-417E-9F7F-A8E23BA29076}" srcId="{6287F057-BA69-49CC-A864-BD12AEECB940}" destId="{99A4CDE4-5FEB-4B9C-87EE-78C79B46DE32}" srcOrd="0" destOrd="0" parTransId="{E7843651-D95E-474B-8CD7-37B06E5459C9}" sibTransId="{1EA609A0-056E-4146-B4EE-B472ABD54593}"/>
    <dgm:cxn modelId="{BA3282BF-0B44-4C52-BE19-F349CD825CD6}" type="presOf" srcId="{6287F057-BA69-49CC-A864-BD12AEECB940}" destId="{8D196DCF-D04C-431C-A421-6E46DF044A0E}" srcOrd="0" destOrd="0" presId="urn:microsoft.com/office/officeart/2005/8/layout/list1"/>
    <dgm:cxn modelId="{93CA9FBE-1FF6-4A5E-8528-62DEDED4A09B}" srcId="{99A4CDE4-5FEB-4B9C-87EE-78C79B46DE32}" destId="{6D88650C-70A6-4726-AB38-412A59FA95EE}" srcOrd="0" destOrd="0" parTransId="{7AB3F134-2D6E-4810-83D7-1CE996EE6EEF}" sibTransId="{B43D5879-D7DA-4B09-BB32-3FD1D6F97618}"/>
    <dgm:cxn modelId="{8332461A-3613-483A-B6FC-21730B72EBB9}" type="presOf" srcId="{99A4CDE4-5FEB-4B9C-87EE-78C79B46DE32}" destId="{72E0E678-1987-4994-A605-0407D2AD7BC9}" srcOrd="0" destOrd="0" presId="urn:microsoft.com/office/officeart/2005/8/layout/list1"/>
    <dgm:cxn modelId="{BFAF5D8C-BD76-4DA0-B6F7-554FF4DDE163}" type="presOf" srcId="{8643A644-4894-4D4C-A372-D2DC95A8180F}" destId="{BD781A5D-12AF-4495-B173-FD1B305E1A13}" srcOrd="0" destOrd="0" presId="urn:microsoft.com/office/officeart/2005/8/layout/list1"/>
    <dgm:cxn modelId="{1311EEA1-D5E1-41EF-B249-5E8C893FC627}" type="presOf" srcId="{D999C82F-DFDE-49D2-9BE2-6E227F4FBFC0}" destId="{D54D69CF-178A-4F9D-8F8F-9FDCD5EC1785}" srcOrd="1" destOrd="0" presId="urn:microsoft.com/office/officeart/2005/8/layout/list1"/>
    <dgm:cxn modelId="{8DF7BECF-EE95-4590-9DD0-684D3E299FE0}" type="presOf" srcId="{BB37D929-E343-420C-8AA2-BA50511448FE}" destId="{BBD6BAF5-407D-4A79-B0DB-F34CB1AE18A0}" srcOrd="0" destOrd="0" presId="urn:microsoft.com/office/officeart/2005/8/layout/list1"/>
    <dgm:cxn modelId="{CA17D7B8-AED2-40A6-9239-AC36232AB5BA}" type="presOf" srcId="{38AFF67F-3FDF-4441-B042-67428548216B}" destId="{4F55FE79-B7CF-46A9-872F-14FF22306A30}" srcOrd="0" destOrd="0" presId="urn:microsoft.com/office/officeart/2005/8/layout/list1"/>
    <dgm:cxn modelId="{E79D55F8-1888-40DD-BF39-FF9286856F0D}" type="presParOf" srcId="{8D196DCF-D04C-431C-A421-6E46DF044A0E}" destId="{AAC25541-A422-416E-A2E0-94B901A5C739}" srcOrd="0" destOrd="0" presId="urn:microsoft.com/office/officeart/2005/8/layout/list1"/>
    <dgm:cxn modelId="{DA8A5EF4-1832-4BF5-A95C-2E05084FC79C}" type="presParOf" srcId="{AAC25541-A422-416E-A2E0-94B901A5C739}" destId="{72E0E678-1987-4994-A605-0407D2AD7BC9}" srcOrd="0" destOrd="0" presId="urn:microsoft.com/office/officeart/2005/8/layout/list1"/>
    <dgm:cxn modelId="{6661E73E-A503-4D2D-9A63-5FED1ED45F86}" type="presParOf" srcId="{AAC25541-A422-416E-A2E0-94B901A5C739}" destId="{F3993073-DE72-428B-BF30-358F8C76C2FC}" srcOrd="1" destOrd="0" presId="urn:microsoft.com/office/officeart/2005/8/layout/list1"/>
    <dgm:cxn modelId="{4B203EEE-E249-459F-A7CA-92AA3203D414}" type="presParOf" srcId="{8D196DCF-D04C-431C-A421-6E46DF044A0E}" destId="{8096518E-2631-4052-97EF-78E86706E307}" srcOrd="1" destOrd="0" presId="urn:microsoft.com/office/officeart/2005/8/layout/list1"/>
    <dgm:cxn modelId="{78771407-E50D-4622-A819-5DF68CE3BB27}" type="presParOf" srcId="{8D196DCF-D04C-431C-A421-6E46DF044A0E}" destId="{8AC6991B-CC3F-4506-85B4-FA7E5EB77E42}" srcOrd="2" destOrd="0" presId="urn:microsoft.com/office/officeart/2005/8/layout/list1"/>
    <dgm:cxn modelId="{78D7426A-ABCC-4E0D-B303-B40004D5B139}" type="presParOf" srcId="{8D196DCF-D04C-431C-A421-6E46DF044A0E}" destId="{1ECAD5D5-13F3-4C82-B754-F478EAF6E174}" srcOrd="3" destOrd="0" presId="urn:microsoft.com/office/officeart/2005/8/layout/list1"/>
    <dgm:cxn modelId="{D1C83FFB-5E10-4A94-8D27-92A3F3F0EC64}" type="presParOf" srcId="{8D196DCF-D04C-431C-A421-6E46DF044A0E}" destId="{791B91F9-3C79-49A8-B929-D4FDC06287E3}" srcOrd="4" destOrd="0" presId="urn:microsoft.com/office/officeart/2005/8/layout/list1"/>
    <dgm:cxn modelId="{3196B797-8A46-4E5D-B940-58A88D26876F}" type="presParOf" srcId="{791B91F9-3C79-49A8-B929-D4FDC06287E3}" destId="{4F55FE79-B7CF-46A9-872F-14FF22306A30}" srcOrd="0" destOrd="0" presId="urn:microsoft.com/office/officeart/2005/8/layout/list1"/>
    <dgm:cxn modelId="{75EB3BE7-88BE-4F20-92AA-681E6DC87A78}" type="presParOf" srcId="{791B91F9-3C79-49A8-B929-D4FDC06287E3}" destId="{466331D4-C7C3-47E3-83D5-BF5815034D0A}" srcOrd="1" destOrd="0" presId="urn:microsoft.com/office/officeart/2005/8/layout/list1"/>
    <dgm:cxn modelId="{FCBA8611-986A-4BB2-BF2E-D9C260A4537B}" type="presParOf" srcId="{8D196DCF-D04C-431C-A421-6E46DF044A0E}" destId="{A3D1194E-2BA9-42EC-85C5-2ACD9AE609CF}" srcOrd="5" destOrd="0" presId="urn:microsoft.com/office/officeart/2005/8/layout/list1"/>
    <dgm:cxn modelId="{5F07D5F4-8513-48AC-9B52-885D26B84657}" type="presParOf" srcId="{8D196DCF-D04C-431C-A421-6E46DF044A0E}" destId="{BD781A5D-12AF-4495-B173-FD1B305E1A13}" srcOrd="6" destOrd="0" presId="urn:microsoft.com/office/officeart/2005/8/layout/list1"/>
    <dgm:cxn modelId="{4B8E5B45-69FF-4FB3-B7DB-F6B55986135C}" type="presParOf" srcId="{8D196DCF-D04C-431C-A421-6E46DF044A0E}" destId="{7AB57858-F395-4333-BA1D-7BED2BE6E6E5}" srcOrd="7" destOrd="0" presId="urn:microsoft.com/office/officeart/2005/8/layout/list1"/>
    <dgm:cxn modelId="{1DA053FB-5AF0-4A44-A7E7-2042193F4904}" type="presParOf" srcId="{8D196DCF-D04C-431C-A421-6E46DF044A0E}" destId="{B8526713-4FCB-4AED-A093-CFB3CBFCD082}" srcOrd="8" destOrd="0" presId="urn:microsoft.com/office/officeart/2005/8/layout/list1"/>
    <dgm:cxn modelId="{00E21E62-69F8-4F29-BD71-F71464D129DD}" type="presParOf" srcId="{B8526713-4FCB-4AED-A093-CFB3CBFCD082}" destId="{5BDA31D9-DD69-40C7-8204-FDE0BD5E6C2C}" srcOrd="0" destOrd="0" presId="urn:microsoft.com/office/officeart/2005/8/layout/list1"/>
    <dgm:cxn modelId="{67EA91F5-1024-4B73-AAB9-CFE66D5CAABD}" type="presParOf" srcId="{B8526713-4FCB-4AED-A093-CFB3CBFCD082}" destId="{D54D69CF-178A-4F9D-8F8F-9FDCD5EC1785}" srcOrd="1" destOrd="0" presId="urn:microsoft.com/office/officeart/2005/8/layout/list1"/>
    <dgm:cxn modelId="{DB0CD0A2-69C1-4C73-96A4-C171814B4871}" type="presParOf" srcId="{8D196DCF-D04C-431C-A421-6E46DF044A0E}" destId="{A36266E0-82F2-4F31-8D04-F4450AD330EB}" srcOrd="9" destOrd="0" presId="urn:microsoft.com/office/officeart/2005/8/layout/list1"/>
    <dgm:cxn modelId="{743E6E94-78D2-4444-AA09-569FECF7C5F7}" type="presParOf" srcId="{8D196DCF-D04C-431C-A421-6E46DF044A0E}" destId="{BBD6BAF5-407D-4A79-B0DB-F34CB1AE18A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DE4606-F904-4D52-9624-E5CEFBE0EC4F}" type="doc">
      <dgm:prSet loTypeId="urn:microsoft.com/office/officeart/2005/8/layout/list1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5E01F958-E8A3-41BC-AB7E-CC2848A7E560}">
      <dgm:prSet/>
      <dgm:spPr/>
      <dgm:t>
        <a:bodyPr/>
        <a:lstStyle/>
        <a:p>
          <a:pPr rtl="0"/>
          <a:r>
            <a:rPr lang="cs-CZ" dirty="0" smtClean="0"/>
            <a:t>Zadávání hesla, </a:t>
          </a:r>
          <a:r>
            <a:rPr lang="cs-CZ" dirty="0" err="1" smtClean="0"/>
            <a:t>PINu</a:t>
          </a:r>
          <a:endParaRPr lang="cs-CZ" dirty="0"/>
        </a:p>
      </dgm:t>
    </dgm:pt>
    <dgm:pt modelId="{28486BFC-109D-46F6-93F1-1042C96C9978}" type="parTrans" cxnId="{4119F721-D138-4602-8FBB-C869E4A28BA6}">
      <dgm:prSet/>
      <dgm:spPr/>
      <dgm:t>
        <a:bodyPr/>
        <a:lstStyle/>
        <a:p>
          <a:endParaRPr lang="cs-CZ"/>
        </a:p>
      </dgm:t>
    </dgm:pt>
    <dgm:pt modelId="{55B33FE6-4BF9-42B9-B7B3-87DB9058D932}" type="sibTrans" cxnId="{4119F721-D138-4602-8FBB-C869E4A28BA6}">
      <dgm:prSet/>
      <dgm:spPr/>
      <dgm:t>
        <a:bodyPr/>
        <a:lstStyle/>
        <a:p>
          <a:endParaRPr lang="cs-CZ"/>
        </a:p>
      </dgm:t>
    </dgm:pt>
    <dgm:pt modelId="{584A295D-2C59-42DB-9BC5-25F397BC17B1}">
      <dgm:prSet/>
      <dgm:spPr/>
      <dgm:t>
        <a:bodyPr/>
        <a:lstStyle/>
        <a:p>
          <a:pPr rtl="0"/>
          <a:r>
            <a:rPr lang="cs-CZ" dirty="0" smtClean="0"/>
            <a:t>pravidla pro tvorbu a ochranu hesla</a:t>
          </a:r>
          <a:endParaRPr lang="cs-CZ" dirty="0"/>
        </a:p>
      </dgm:t>
    </dgm:pt>
    <dgm:pt modelId="{4DE44B8D-72A3-49C9-812A-1006B5BA7B5F}" type="parTrans" cxnId="{1339F4D7-0B41-4A21-A92B-4B23DDCFA0BF}">
      <dgm:prSet/>
      <dgm:spPr/>
      <dgm:t>
        <a:bodyPr/>
        <a:lstStyle/>
        <a:p>
          <a:endParaRPr lang="cs-CZ"/>
        </a:p>
      </dgm:t>
    </dgm:pt>
    <dgm:pt modelId="{9FEC2092-5BE0-49B0-BFE3-BD74F758C0B9}" type="sibTrans" cxnId="{1339F4D7-0B41-4A21-A92B-4B23DDCFA0BF}">
      <dgm:prSet/>
      <dgm:spPr/>
      <dgm:t>
        <a:bodyPr/>
        <a:lstStyle/>
        <a:p>
          <a:endParaRPr lang="cs-CZ"/>
        </a:p>
      </dgm:t>
    </dgm:pt>
    <dgm:pt modelId="{1EC43BFA-50A1-4BB8-8690-2842597D5D78}">
      <dgm:prSet/>
      <dgm:spPr/>
      <dgm:t>
        <a:bodyPr/>
        <a:lstStyle/>
        <a:p>
          <a:pPr rtl="0"/>
          <a:r>
            <a:rPr lang="cs-CZ" dirty="0" smtClean="0"/>
            <a:t>ke změně hesla je nutné přistoupit, má-li přihlášený uživatel podezření nebo jistotu jeho prozrazení</a:t>
          </a:r>
          <a:endParaRPr lang="cs-CZ" dirty="0"/>
        </a:p>
      </dgm:t>
    </dgm:pt>
    <dgm:pt modelId="{DBD77821-969D-41FC-B899-D7FCD8B4C219}" type="parTrans" cxnId="{AD855851-76DE-4EA0-AED5-D31A21EDF6EE}">
      <dgm:prSet/>
      <dgm:spPr/>
      <dgm:t>
        <a:bodyPr/>
        <a:lstStyle/>
        <a:p>
          <a:endParaRPr lang="cs-CZ"/>
        </a:p>
      </dgm:t>
    </dgm:pt>
    <dgm:pt modelId="{D22CFB38-9470-4B0D-B300-BB838DDA6BA9}" type="sibTrans" cxnId="{AD855851-76DE-4EA0-AED5-D31A21EDF6EE}">
      <dgm:prSet/>
      <dgm:spPr/>
      <dgm:t>
        <a:bodyPr/>
        <a:lstStyle/>
        <a:p>
          <a:endParaRPr lang="cs-CZ"/>
        </a:p>
      </dgm:t>
    </dgm:pt>
    <dgm:pt modelId="{BA6A5A06-2D62-4E44-85E3-335222459BC3}">
      <dgm:prSet/>
      <dgm:spPr/>
      <dgm:t>
        <a:bodyPr/>
        <a:lstStyle/>
        <a:p>
          <a:pPr rtl="0"/>
          <a:r>
            <a:rPr lang="cs-CZ" dirty="0" smtClean="0"/>
            <a:t>hesla společná skupinám uživatelů (málo bezpečná)</a:t>
          </a:r>
          <a:endParaRPr lang="cs-CZ" dirty="0"/>
        </a:p>
      </dgm:t>
    </dgm:pt>
    <dgm:pt modelId="{C1F2EC6C-AF41-43FE-9290-90849114B132}" type="parTrans" cxnId="{1824BE66-2EAB-4733-839A-29052B57A951}">
      <dgm:prSet/>
      <dgm:spPr/>
      <dgm:t>
        <a:bodyPr/>
        <a:lstStyle/>
        <a:p>
          <a:endParaRPr lang="cs-CZ"/>
        </a:p>
      </dgm:t>
    </dgm:pt>
    <dgm:pt modelId="{878F41CB-B092-485D-B034-A9501B178A5A}" type="sibTrans" cxnId="{1824BE66-2EAB-4733-839A-29052B57A951}">
      <dgm:prSet/>
      <dgm:spPr/>
      <dgm:t>
        <a:bodyPr/>
        <a:lstStyle/>
        <a:p>
          <a:endParaRPr lang="cs-CZ"/>
        </a:p>
      </dgm:t>
    </dgm:pt>
    <dgm:pt modelId="{27114362-CD7E-44D6-B1AD-B8B2A02CD32B}">
      <dgm:prSet/>
      <dgm:spPr/>
      <dgm:t>
        <a:bodyPr/>
        <a:lstStyle/>
        <a:p>
          <a:pPr rtl="0"/>
          <a:r>
            <a:rPr lang="cs-CZ" dirty="0" smtClean="0"/>
            <a:t>Výzva – odpověď</a:t>
          </a:r>
          <a:endParaRPr lang="cs-CZ" dirty="0"/>
        </a:p>
      </dgm:t>
    </dgm:pt>
    <dgm:pt modelId="{0FF59493-227F-4F94-8A4F-FF2928F81820}" type="parTrans" cxnId="{AF5AB06E-2DE1-4A0A-AF28-B91C3992F2BF}">
      <dgm:prSet/>
      <dgm:spPr/>
      <dgm:t>
        <a:bodyPr/>
        <a:lstStyle/>
        <a:p>
          <a:endParaRPr lang="cs-CZ"/>
        </a:p>
      </dgm:t>
    </dgm:pt>
    <dgm:pt modelId="{9BD6C80C-668A-4094-A703-89720137CB44}" type="sibTrans" cxnId="{AF5AB06E-2DE1-4A0A-AF28-B91C3992F2BF}">
      <dgm:prSet/>
      <dgm:spPr/>
      <dgm:t>
        <a:bodyPr/>
        <a:lstStyle/>
        <a:p>
          <a:endParaRPr lang="cs-CZ"/>
        </a:p>
      </dgm:t>
    </dgm:pt>
    <dgm:pt modelId="{3DACA841-8FD4-4D9F-AB9C-E5A18C5A8E09}">
      <dgm:prSet/>
      <dgm:spPr/>
      <dgm:t>
        <a:bodyPr/>
        <a:lstStyle/>
        <a:p>
          <a:pPr rtl="0"/>
          <a:r>
            <a:rPr lang="cs-CZ" dirty="0" smtClean="0"/>
            <a:t>je založena na tom, že žadatel potvrdí vhodnou odpovědí znalost reakce na výzvu</a:t>
          </a:r>
          <a:endParaRPr lang="cs-CZ" dirty="0"/>
        </a:p>
      </dgm:t>
    </dgm:pt>
    <dgm:pt modelId="{82221781-DB10-4379-9BF0-797D08C971E3}" type="parTrans" cxnId="{AEB993B9-417C-45F9-B40A-5B49D7D2510A}">
      <dgm:prSet/>
      <dgm:spPr/>
      <dgm:t>
        <a:bodyPr/>
        <a:lstStyle/>
        <a:p>
          <a:endParaRPr lang="cs-CZ"/>
        </a:p>
      </dgm:t>
    </dgm:pt>
    <dgm:pt modelId="{D1910053-E614-4216-A9F6-8B242CB72010}" type="sibTrans" cxnId="{AEB993B9-417C-45F9-B40A-5B49D7D2510A}">
      <dgm:prSet/>
      <dgm:spPr/>
      <dgm:t>
        <a:bodyPr/>
        <a:lstStyle/>
        <a:p>
          <a:endParaRPr lang="cs-CZ"/>
        </a:p>
      </dgm:t>
    </dgm:pt>
    <dgm:pt modelId="{D3541C3E-D83A-4EF9-8B82-21D98F8EC53E}">
      <dgm:prSet/>
      <dgm:spPr/>
      <dgm:t>
        <a:bodyPr/>
        <a:lstStyle/>
        <a:p>
          <a:pPr rtl="0"/>
          <a:r>
            <a:rPr lang="cs-CZ" dirty="0" smtClean="0"/>
            <a:t>bezpečnost metody je založena na tom, že výzva je vysílána pouze jednou a mění se</a:t>
          </a:r>
          <a:endParaRPr lang="cs-CZ" dirty="0"/>
        </a:p>
      </dgm:t>
    </dgm:pt>
    <dgm:pt modelId="{868BF632-1019-4321-9DA2-DDAD7E22043C}" type="parTrans" cxnId="{159BA222-D2B8-4753-8AFB-9C3902948CF7}">
      <dgm:prSet/>
      <dgm:spPr/>
      <dgm:t>
        <a:bodyPr/>
        <a:lstStyle/>
        <a:p>
          <a:endParaRPr lang="cs-CZ"/>
        </a:p>
      </dgm:t>
    </dgm:pt>
    <dgm:pt modelId="{FBE69F31-0538-4C74-8D03-3350822EA481}" type="sibTrans" cxnId="{159BA222-D2B8-4753-8AFB-9C3902948CF7}">
      <dgm:prSet/>
      <dgm:spPr/>
      <dgm:t>
        <a:bodyPr/>
        <a:lstStyle/>
        <a:p>
          <a:endParaRPr lang="cs-CZ"/>
        </a:p>
      </dgm:t>
    </dgm:pt>
    <dgm:pt modelId="{D69A622D-E3AC-4124-90BD-A9835A007F57}">
      <dgm:prSet/>
      <dgm:spPr/>
      <dgm:t>
        <a:bodyPr/>
        <a:lstStyle/>
        <a:p>
          <a:pPr rtl="0"/>
          <a:r>
            <a:rPr lang="cs-CZ" dirty="0" smtClean="0"/>
            <a:t>výzva a odpověď jsou spojeny, je vytvořen jejich „otisk“, který je zaslán k ověření</a:t>
          </a:r>
          <a:endParaRPr lang="cs-CZ" dirty="0"/>
        </a:p>
      </dgm:t>
    </dgm:pt>
    <dgm:pt modelId="{FAB816C6-61AE-48AE-9F8A-97CA6E16BF6E}" type="parTrans" cxnId="{A56BFCAB-CC5D-42FA-B5DB-F43E277F31C8}">
      <dgm:prSet/>
      <dgm:spPr/>
      <dgm:t>
        <a:bodyPr/>
        <a:lstStyle/>
        <a:p>
          <a:endParaRPr lang="cs-CZ"/>
        </a:p>
      </dgm:t>
    </dgm:pt>
    <dgm:pt modelId="{25CFEBF0-2C53-49DF-B800-9669A95462AA}" type="sibTrans" cxnId="{A56BFCAB-CC5D-42FA-B5DB-F43E277F31C8}">
      <dgm:prSet/>
      <dgm:spPr/>
      <dgm:t>
        <a:bodyPr/>
        <a:lstStyle/>
        <a:p>
          <a:endParaRPr lang="cs-CZ"/>
        </a:p>
      </dgm:t>
    </dgm:pt>
    <dgm:pt modelId="{C9E92520-0160-4006-93F4-87225147B0A1}">
      <dgm:prSet/>
      <dgm:spPr/>
      <dgm:t>
        <a:bodyPr/>
        <a:lstStyle/>
        <a:p>
          <a:pPr rtl="0"/>
          <a:r>
            <a:rPr lang="cs-CZ" dirty="0" smtClean="0"/>
            <a:t>v ověřovacím systému je postupováno stejně a v případě shody otisků je povolen vstup do systému.</a:t>
          </a:r>
          <a:endParaRPr lang="cs-CZ" dirty="0"/>
        </a:p>
      </dgm:t>
    </dgm:pt>
    <dgm:pt modelId="{57B79C5D-786F-4F7C-A26E-AFB4C5C0A092}" type="parTrans" cxnId="{E7F3C4A7-22CF-4A4A-8108-E12B484405EB}">
      <dgm:prSet/>
      <dgm:spPr/>
      <dgm:t>
        <a:bodyPr/>
        <a:lstStyle/>
        <a:p>
          <a:endParaRPr lang="cs-CZ"/>
        </a:p>
      </dgm:t>
    </dgm:pt>
    <dgm:pt modelId="{BE965645-A555-4119-B3BD-DC3C40E310D4}" type="sibTrans" cxnId="{E7F3C4A7-22CF-4A4A-8108-E12B484405EB}">
      <dgm:prSet/>
      <dgm:spPr/>
      <dgm:t>
        <a:bodyPr/>
        <a:lstStyle/>
        <a:p>
          <a:endParaRPr lang="cs-CZ"/>
        </a:p>
      </dgm:t>
    </dgm:pt>
    <dgm:pt modelId="{183194E8-E9E5-4AE7-8404-5B90D22C0914}">
      <dgm:prSet/>
      <dgm:spPr/>
      <dgm:t>
        <a:bodyPr/>
        <a:lstStyle/>
        <a:p>
          <a:pPr rtl="0"/>
          <a:r>
            <a:rPr lang="cs-CZ" dirty="0" smtClean="0"/>
            <a:t>Autentizace nulové znalosti (v </a:t>
          </a:r>
          <a:r>
            <a:rPr lang="cs-CZ" dirty="0" err="1" smtClean="0"/>
            <a:t>angl</a:t>
          </a:r>
          <a:r>
            <a:rPr lang="cs-CZ" dirty="0" smtClean="0"/>
            <a:t>. </a:t>
          </a:r>
          <a:r>
            <a:rPr lang="cs-CZ" dirty="0" err="1" smtClean="0"/>
            <a:t>Zero</a:t>
          </a:r>
          <a:r>
            <a:rPr lang="cs-CZ" dirty="0" smtClean="0"/>
            <a:t>-</a:t>
          </a:r>
          <a:r>
            <a:rPr lang="cs-CZ" dirty="0" err="1" smtClean="0"/>
            <a:t>Knowledge</a:t>
          </a:r>
          <a:r>
            <a:rPr lang="cs-CZ" dirty="0" smtClean="0"/>
            <a:t>)</a:t>
          </a:r>
          <a:endParaRPr lang="cs-CZ" dirty="0"/>
        </a:p>
      </dgm:t>
    </dgm:pt>
    <dgm:pt modelId="{FF341288-8343-45AA-B3DC-17855BB3C6B4}" type="parTrans" cxnId="{9B5344CA-E5FF-4A5B-86E8-FB8CDB0D711D}">
      <dgm:prSet/>
      <dgm:spPr/>
      <dgm:t>
        <a:bodyPr/>
        <a:lstStyle/>
        <a:p>
          <a:endParaRPr lang="cs-CZ"/>
        </a:p>
      </dgm:t>
    </dgm:pt>
    <dgm:pt modelId="{44F9C9CA-F637-4CE2-B749-D2412DADEC02}" type="sibTrans" cxnId="{9B5344CA-E5FF-4A5B-86E8-FB8CDB0D711D}">
      <dgm:prSet/>
      <dgm:spPr/>
      <dgm:t>
        <a:bodyPr/>
        <a:lstStyle/>
        <a:p>
          <a:endParaRPr lang="cs-CZ"/>
        </a:p>
      </dgm:t>
    </dgm:pt>
    <dgm:pt modelId="{13F71E4E-E108-4B3B-A087-645D8661AF9E}">
      <dgm:prSet/>
      <dgm:spPr/>
      <dgm:t>
        <a:bodyPr/>
        <a:lstStyle/>
        <a:p>
          <a:pPr rtl="0"/>
          <a:r>
            <a:rPr lang="cs-CZ" dirty="0" smtClean="0"/>
            <a:t>žadatel prokazuje pouze znalost hesla, ale nevyzrazuje žádnou jeho část</a:t>
          </a:r>
          <a:endParaRPr lang="cs-CZ" dirty="0"/>
        </a:p>
      </dgm:t>
    </dgm:pt>
    <dgm:pt modelId="{F4C5A947-AB90-47B8-BB0A-6915CA21B29C}" type="parTrans" cxnId="{C9B65C67-5934-442A-8FF6-A775B34B091D}">
      <dgm:prSet/>
      <dgm:spPr/>
      <dgm:t>
        <a:bodyPr/>
        <a:lstStyle/>
        <a:p>
          <a:endParaRPr lang="cs-CZ"/>
        </a:p>
      </dgm:t>
    </dgm:pt>
    <dgm:pt modelId="{1250FD12-0F09-4580-8F7A-54B393157C0E}" type="sibTrans" cxnId="{C9B65C67-5934-442A-8FF6-A775B34B091D}">
      <dgm:prSet/>
      <dgm:spPr/>
      <dgm:t>
        <a:bodyPr/>
        <a:lstStyle/>
        <a:p>
          <a:endParaRPr lang="cs-CZ"/>
        </a:p>
      </dgm:t>
    </dgm:pt>
    <dgm:pt modelId="{A0862CB2-38DE-4C07-B186-7A8BF6E3404F}">
      <dgm:prSet/>
      <dgm:spPr/>
      <dgm:t>
        <a:bodyPr/>
        <a:lstStyle/>
        <a:p>
          <a:pPr rtl="0"/>
          <a:r>
            <a:rPr lang="cs-CZ" dirty="0" smtClean="0"/>
            <a:t>jedna strana transakce přesvědčuje s určitou pravděpodobností druhou stranu, že má určitou znalost bez toho, že by prozradila, co zná</a:t>
          </a:r>
          <a:endParaRPr lang="cs-CZ" dirty="0"/>
        </a:p>
      </dgm:t>
    </dgm:pt>
    <dgm:pt modelId="{8F9ECFE0-2DD0-4023-B964-BE5A48417C0D}" type="parTrans" cxnId="{9A6F8D5B-EC67-4F0A-8905-7FD8F4F13C4C}">
      <dgm:prSet/>
      <dgm:spPr/>
      <dgm:t>
        <a:bodyPr/>
        <a:lstStyle/>
        <a:p>
          <a:endParaRPr lang="cs-CZ"/>
        </a:p>
      </dgm:t>
    </dgm:pt>
    <dgm:pt modelId="{192A7815-4601-4314-ACCB-37839A469CC9}" type="sibTrans" cxnId="{9A6F8D5B-EC67-4F0A-8905-7FD8F4F13C4C}">
      <dgm:prSet/>
      <dgm:spPr/>
      <dgm:t>
        <a:bodyPr/>
        <a:lstStyle/>
        <a:p>
          <a:endParaRPr lang="cs-CZ"/>
        </a:p>
      </dgm:t>
    </dgm:pt>
    <dgm:pt modelId="{F2ED38AE-4D5F-4DBF-912F-B56B1EDDBA7B}">
      <dgm:prSet/>
      <dgm:spPr/>
      <dgm:t>
        <a:bodyPr/>
        <a:lstStyle/>
        <a:p>
          <a:pPr rtl="0"/>
          <a:r>
            <a:rPr lang="cs-CZ" dirty="0" smtClean="0"/>
            <a:t>dokazovatel (ten, kdo se autentizuje) je schopný dokázat platnost nějaké skutečnosti právě tehdy, když je tato skutečnost pravdivá</a:t>
          </a:r>
          <a:endParaRPr lang="cs-CZ" dirty="0"/>
        </a:p>
      </dgm:t>
    </dgm:pt>
    <dgm:pt modelId="{A046DA45-96D9-4297-8E4E-2F50E16D756E}" type="parTrans" cxnId="{64F1773F-A1F2-49F1-98B1-DD0A61AD3A6A}">
      <dgm:prSet/>
      <dgm:spPr/>
      <dgm:t>
        <a:bodyPr/>
        <a:lstStyle/>
        <a:p>
          <a:endParaRPr lang="cs-CZ"/>
        </a:p>
      </dgm:t>
    </dgm:pt>
    <dgm:pt modelId="{E08E8186-0C6B-445D-AFFF-61CC1F6B6AD1}" type="sibTrans" cxnId="{64F1773F-A1F2-49F1-98B1-DD0A61AD3A6A}">
      <dgm:prSet/>
      <dgm:spPr/>
      <dgm:t>
        <a:bodyPr/>
        <a:lstStyle/>
        <a:p>
          <a:endParaRPr lang="cs-CZ"/>
        </a:p>
      </dgm:t>
    </dgm:pt>
    <dgm:pt modelId="{4E0789E3-8E07-4438-A15A-95713F60E661}">
      <dgm:prSet/>
      <dgm:spPr/>
      <dgm:t>
        <a:bodyPr/>
        <a:lstStyle/>
        <a:p>
          <a:pPr rtl="0"/>
          <a:r>
            <a:rPr lang="cs-CZ" dirty="0" smtClean="0"/>
            <a:t>ověřovatel (ten, kdo vyžaduje autentizaci) na rozdíl od výše zmíněných metod heslo žadatele nezná</a:t>
          </a:r>
          <a:endParaRPr lang="cs-CZ" dirty="0"/>
        </a:p>
      </dgm:t>
    </dgm:pt>
    <dgm:pt modelId="{55DA82FA-CDF5-44A4-A35A-B0F6DA9B136F}" type="parTrans" cxnId="{F4A57AB8-9D0C-4C1F-8129-7FF22F6F360D}">
      <dgm:prSet/>
      <dgm:spPr/>
      <dgm:t>
        <a:bodyPr/>
        <a:lstStyle/>
        <a:p>
          <a:endParaRPr lang="cs-CZ"/>
        </a:p>
      </dgm:t>
    </dgm:pt>
    <dgm:pt modelId="{EE08F588-4034-4CF0-A3A9-A7AF60D1E879}" type="sibTrans" cxnId="{F4A57AB8-9D0C-4C1F-8129-7FF22F6F360D}">
      <dgm:prSet/>
      <dgm:spPr/>
      <dgm:t>
        <a:bodyPr/>
        <a:lstStyle/>
        <a:p>
          <a:endParaRPr lang="cs-CZ"/>
        </a:p>
      </dgm:t>
    </dgm:pt>
    <dgm:pt modelId="{AA6C4C87-04FB-402F-8FEF-39F111C801A3}">
      <dgm:prSet/>
      <dgm:spPr/>
      <dgm:t>
        <a:bodyPr/>
        <a:lstStyle/>
        <a:p>
          <a:pPr rtl="0"/>
          <a:r>
            <a:rPr lang="cs-CZ" dirty="0" smtClean="0"/>
            <a:t>metoda zachovává anonymitu uživatele</a:t>
          </a:r>
          <a:endParaRPr lang="cs-CZ" dirty="0"/>
        </a:p>
      </dgm:t>
    </dgm:pt>
    <dgm:pt modelId="{68CEEE48-6BF1-48BA-B461-E2B83A9712DC}" type="parTrans" cxnId="{0E0D4FC6-02AC-496B-8932-E4E22B893EDF}">
      <dgm:prSet/>
      <dgm:spPr/>
      <dgm:t>
        <a:bodyPr/>
        <a:lstStyle/>
        <a:p>
          <a:endParaRPr lang="cs-CZ"/>
        </a:p>
      </dgm:t>
    </dgm:pt>
    <dgm:pt modelId="{12C1D2E2-15C1-4052-A305-CF080847B186}" type="sibTrans" cxnId="{0E0D4FC6-02AC-496B-8932-E4E22B893EDF}">
      <dgm:prSet/>
      <dgm:spPr/>
      <dgm:t>
        <a:bodyPr/>
        <a:lstStyle/>
        <a:p>
          <a:endParaRPr lang="cs-CZ"/>
        </a:p>
      </dgm:t>
    </dgm:pt>
    <dgm:pt modelId="{A2084D15-AF50-4EA2-96B5-53501D6C1553}" type="pres">
      <dgm:prSet presAssocID="{C6DE4606-F904-4D52-9624-E5CEFBE0EC4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F988612C-757E-4377-AB08-00C5E0524364}" type="pres">
      <dgm:prSet presAssocID="{5E01F958-E8A3-41BC-AB7E-CC2848A7E560}" presName="parentLin" presStyleCnt="0"/>
      <dgm:spPr/>
    </dgm:pt>
    <dgm:pt modelId="{A3FE71E3-F6C3-484C-98CA-C9503160905F}" type="pres">
      <dgm:prSet presAssocID="{5E01F958-E8A3-41BC-AB7E-CC2848A7E560}" presName="parentLeftMargin" presStyleLbl="node1" presStyleIdx="0" presStyleCnt="3"/>
      <dgm:spPr/>
      <dgm:t>
        <a:bodyPr/>
        <a:lstStyle/>
        <a:p>
          <a:endParaRPr lang="sk-SK"/>
        </a:p>
      </dgm:t>
    </dgm:pt>
    <dgm:pt modelId="{4141BADF-536C-4ADD-888E-F04625137591}" type="pres">
      <dgm:prSet presAssocID="{5E01F958-E8A3-41BC-AB7E-CC2848A7E56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B006BCEE-76FB-41C3-BF8A-4CBE91C26FE1}" type="pres">
      <dgm:prSet presAssocID="{5E01F958-E8A3-41BC-AB7E-CC2848A7E560}" presName="negativeSpace" presStyleCnt="0"/>
      <dgm:spPr/>
    </dgm:pt>
    <dgm:pt modelId="{7FC1C848-B55A-486D-B3C6-125CF804F4F1}" type="pres">
      <dgm:prSet presAssocID="{5E01F958-E8A3-41BC-AB7E-CC2848A7E560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1BAAE793-95BF-47DC-A7B5-30CAB10F943D}" type="pres">
      <dgm:prSet presAssocID="{55B33FE6-4BF9-42B9-B7B3-87DB9058D932}" presName="spaceBetweenRectangles" presStyleCnt="0"/>
      <dgm:spPr/>
    </dgm:pt>
    <dgm:pt modelId="{77F4F009-6928-4584-8E77-68084F949952}" type="pres">
      <dgm:prSet presAssocID="{27114362-CD7E-44D6-B1AD-B8B2A02CD32B}" presName="parentLin" presStyleCnt="0"/>
      <dgm:spPr/>
    </dgm:pt>
    <dgm:pt modelId="{DA82979C-171C-4077-BE9F-997D99F4721C}" type="pres">
      <dgm:prSet presAssocID="{27114362-CD7E-44D6-B1AD-B8B2A02CD32B}" presName="parentLeftMargin" presStyleLbl="node1" presStyleIdx="0" presStyleCnt="3"/>
      <dgm:spPr/>
      <dgm:t>
        <a:bodyPr/>
        <a:lstStyle/>
        <a:p>
          <a:endParaRPr lang="sk-SK"/>
        </a:p>
      </dgm:t>
    </dgm:pt>
    <dgm:pt modelId="{F1D175B7-E3EE-4FE9-98B6-484B29176B53}" type="pres">
      <dgm:prSet presAssocID="{27114362-CD7E-44D6-B1AD-B8B2A02CD32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B956B937-6274-42EF-91CD-4B77F3B77DBE}" type="pres">
      <dgm:prSet presAssocID="{27114362-CD7E-44D6-B1AD-B8B2A02CD32B}" presName="negativeSpace" presStyleCnt="0"/>
      <dgm:spPr/>
    </dgm:pt>
    <dgm:pt modelId="{0983E2B2-0310-4416-92DD-FC46AA2D5D83}" type="pres">
      <dgm:prSet presAssocID="{27114362-CD7E-44D6-B1AD-B8B2A02CD32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F27B50AA-02A2-4BFB-9D33-748EC801F3A4}" type="pres">
      <dgm:prSet presAssocID="{9BD6C80C-668A-4094-A703-89720137CB44}" presName="spaceBetweenRectangles" presStyleCnt="0"/>
      <dgm:spPr/>
    </dgm:pt>
    <dgm:pt modelId="{79068F31-DAB4-4B95-8A22-2ADC17E607C7}" type="pres">
      <dgm:prSet presAssocID="{183194E8-E9E5-4AE7-8404-5B90D22C0914}" presName="parentLin" presStyleCnt="0"/>
      <dgm:spPr/>
    </dgm:pt>
    <dgm:pt modelId="{BAB83479-4F2D-42B1-97DF-8F401DF0E32B}" type="pres">
      <dgm:prSet presAssocID="{183194E8-E9E5-4AE7-8404-5B90D22C0914}" presName="parentLeftMargin" presStyleLbl="node1" presStyleIdx="1" presStyleCnt="3"/>
      <dgm:spPr/>
      <dgm:t>
        <a:bodyPr/>
        <a:lstStyle/>
        <a:p>
          <a:endParaRPr lang="sk-SK"/>
        </a:p>
      </dgm:t>
    </dgm:pt>
    <dgm:pt modelId="{4EFC5C53-CAB4-4B99-83BA-A8C01A8AE1CE}" type="pres">
      <dgm:prSet presAssocID="{183194E8-E9E5-4AE7-8404-5B90D22C091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1E8A67F1-0580-4040-B07E-6505D05763C5}" type="pres">
      <dgm:prSet presAssocID="{183194E8-E9E5-4AE7-8404-5B90D22C0914}" presName="negativeSpace" presStyleCnt="0"/>
      <dgm:spPr/>
    </dgm:pt>
    <dgm:pt modelId="{632D4AB3-D770-478A-90C4-FDD957926890}" type="pres">
      <dgm:prSet presAssocID="{183194E8-E9E5-4AE7-8404-5B90D22C0914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ED04FEF-E9BC-47D9-BBE6-8466B25754A6}" type="presOf" srcId="{BA6A5A06-2D62-4E44-85E3-335222459BC3}" destId="{7FC1C848-B55A-486D-B3C6-125CF804F4F1}" srcOrd="0" destOrd="2" presId="urn:microsoft.com/office/officeart/2005/8/layout/list1"/>
    <dgm:cxn modelId="{E7F3C4A7-22CF-4A4A-8108-E12B484405EB}" srcId="{27114362-CD7E-44D6-B1AD-B8B2A02CD32B}" destId="{C9E92520-0160-4006-93F4-87225147B0A1}" srcOrd="3" destOrd="0" parTransId="{57B79C5D-786F-4F7C-A26E-AFB4C5C0A092}" sibTransId="{BE965645-A555-4119-B3BD-DC3C40E310D4}"/>
    <dgm:cxn modelId="{C9B65C67-5934-442A-8FF6-A775B34B091D}" srcId="{183194E8-E9E5-4AE7-8404-5B90D22C0914}" destId="{13F71E4E-E108-4B3B-A087-645D8661AF9E}" srcOrd="0" destOrd="0" parTransId="{F4C5A947-AB90-47B8-BB0A-6915CA21B29C}" sibTransId="{1250FD12-0F09-4580-8F7A-54B393157C0E}"/>
    <dgm:cxn modelId="{B5E1DB08-0263-441F-A4CD-33F539981175}" type="presOf" srcId="{F2ED38AE-4D5F-4DBF-912F-B56B1EDDBA7B}" destId="{632D4AB3-D770-478A-90C4-FDD957926890}" srcOrd="0" destOrd="2" presId="urn:microsoft.com/office/officeart/2005/8/layout/list1"/>
    <dgm:cxn modelId="{9B5344CA-E5FF-4A5B-86E8-FB8CDB0D711D}" srcId="{C6DE4606-F904-4D52-9624-E5CEFBE0EC4F}" destId="{183194E8-E9E5-4AE7-8404-5B90D22C0914}" srcOrd="2" destOrd="0" parTransId="{FF341288-8343-45AA-B3DC-17855BB3C6B4}" sibTransId="{44F9C9CA-F637-4CE2-B749-D2412DADEC02}"/>
    <dgm:cxn modelId="{9A6F8D5B-EC67-4F0A-8905-7FD8F4F13C4C}" srcId="{183194E8-E9E5-4AE7-8404-5B90D22C0914}" destId="{A0862CB2-38DE-4C07-B186-7A8BF6E3404F}" srcOrd="1" destOrd="0" parTransId="{8F9ECFE0-2DD0-4023-B964-BE5A48417C0D}" sibTransId="{192A7815-4601-4314-ACCB-37839A469CC9}"/>
    <dgm:cxn modelId="{4119F721-D138-4602-8FBB-C869E4A28BA6}" srcId="{C6DE4606-F904-4D52-9624-E5CEFBE0EC4F}" destId="{5E01F958-E8A3-41BC-AB7E-CC2848A7E560}" srcOrd="0" destOrd="0" parTransId="{28486BFC-109D-46F6-93F1-1042C96C9978}" sibTransId="{55B33FE6-4BF9-42B9-B7B3-87DB9058D932}"/>
    <dgm:cxn modelId="{F3384E95-2CEC-48B7-A78D-9730D1ECB406}" type="presOf" srcId="{A0862CB2-38DE-4C07-B186-7A8BF6E3404F}" destId="{632D4AB3-D770-478A-90C4-FDD957926890}" srcOrd="0" destOrd="1" presId="urn:microsoft.com/office/officeart/2005/8/layout/list1"/>
    <dgm:cxn modelId="{159BA222-D2B8-4753-8AFB-9C3902948CF7}" srcId="{27114362-CD7E-44D6-B1AD-B8B2A02CD32B}" destId="{D3541C3E-D83A-4EF9-8B82-21D98F8EC53E}" srcOrd="1" destOrd="0" parTransId="{868BF632-1019-4321-9DA2-DDAD7E22043C}" sibTransId="{FBE69F31-0538-4C74-8D03-3350822EA481}"/>
    <dgm:cxn modelId="{A56BFCAB-CC5D-42FA-B5DB-F43E277F31C8}" srcId="{27114362-CD7E-44D6-B1AD-B8B2A02CD32B}" destId="{D69A622D-E3AC-4124-90BD-A9835A007F57}" srcOrd="2" destOrd="0" parTransId="{FAB816C6-61AE-48AE-9F8A-97CA6E16BF6E}" sibTransId="{25CFEBF0-2C53-49DF-B800-9669A95462AA}"/>
    <dgm:cxn modelId="{AD855851-76DE-4EA0-AED5-D31A21EDF6EE}" srcId="{5E01F958-E8A3-41BC-AB7E-CC2848A7E560}" destId="{1EC43BFA-50A1-4BB8-8690-2842597D5D78}" srcOrd="1" destOrd="0" parTransId="{DBD77821-969D-41FC-B899-D7FCD8B4C219}" sibTransId="{D22CFB38-9470-4B0D-B300-BB838DDA6BA9}"/>
    <dgm:cxn modelId="{B6F53DF6-E76A-4E58-9B5B-F2303CE08634}" type="presOf" srcId="{D3541C3E-D83A-4EF9-8B82-21D98F8EC53E}" destId="{0983E2B2-0310-4416-92DD-FC46AA2D5D83}" srcOrd="0" destOrd="1" presId="urn:microsoft.com/office/officeart/2005/8/layout/list1"/>
    <dgm:cxn modelId="{B559B179-E143-424F-894B-B563E5C9D2C3}" type="presOf" srcId="{27114362-CD7E-44D6-B1AD-B8B2A02CD32B}" destId="{DA82979C-171C-4077-BE9F-997D99F4721C}" srcOrd="0" destOrd="0" presId="urn:microsoft.com/office/officeart/2005/8/layout/list1"/>
    <dgm:cxn modelId="{48D3019B-5F5B-4AF4-A976-4DE1878A7225}" type="presOf" srcId="{5E01F958-E8A3-41BC-AB7E-CC2848A7E560}" destId="{A3FE71E3-F6C3-484C-98CA-C9503160905F}" srcOrd="0" destOrd="0" presId="urn:microsoft.com/office/officeart/2005/8/layout/list1"/>
    <dgm:cxn modelId="{E07B3367-C5F0-444A-AD06-AA5146291DC7}" type="presOf" srcId="{3DACA841-8FD4-4D9F-AB9C-E5A18C5A8E09}" destId="{0983E2B2-0310-4416-92DD-FC46AA2D5D83}" srcOrd="0" destOrd="0" presId="urn:microsoft.com/office/officeart/2005/8/layout/list1"/>
    <dgm:cxn modelId="{F9124CA5-9966-4EB3-9B84-CC0214B94C77}" type="presOf" srcId="{27114362-CD7E-44D6-B1AD-B8B2A02CD32B}" destId="{F1D175B7-E3EE-4FE9-98B6-484B29176B53}" srcOrd="1" destOrd="0" presId="urn:microsoft.com/office/officeart/2005/8/layout/list1"/>
    <dgm:cxn modelId="{51B1E745-50DB-4FB6-9E7B-796609192741}" type="presOf" srcId="{C6DE4606-F904-4D52-9624-E5CEFBE0EC4F}" destId="{A2084D15-AF50-4EA2-96B5-53501D6C1553}" srcOrd="0" destOrd="0" presId="urn:microsoft.com/office/officeart/2005/8/layout/list1"/>
    <dgm:cxn modelId="{B72552C8-AA60-47E4-B6D5-B71583FEF591}" type="presOf" srcId="{AA6C4C87-04FB-402F-8FEF-39F111C801A3}" destId="{632D4AB3-D770-478A-90C4-FDD957926890}" srcOrd="0" destOrd="4" presId="urn:microsoft.com/office/officeart/2005/8/layout/list1"/>
    <dgm:cxn modelId="{00ADF921-DC6E-4CA8-A0A7-03820199A744}" type="presOf" srcId="{C9E92520-0160-4006-93F4-87225147B0A1}" destId="{0983E2B2-0310-4416-92DD-FC46AA2D5D83}" srcOrd="0" destOrd="3" presId="urn:microsoft.com/office/officeart/2005/8/layout/list1"/>
    <dgm:cxn modelId="{526279E1-8335-4244-992B-3BE648788C5B}" type="presOf" srcId="{13F71E4E-E108-4B3B-A087-645D8661AF9E}" destId="{632D4AB3-D770-478A-90C4-FDD957926890}" srcOrd="0" destOrd="0" presId="urn:microsoft.com/office/officeart/2005/8/layout/list1"/>
    <dgm:cxn modelId="{AEB993B9-417C-45F9-B40A-5B49D7D2510A}" srcId="{27114362-CD7E-44D6-B1AD-B8B2A02CD32B}" destId="{3DACA841-8FD4-4D9F-AB9C-E5A18C5A8E09}" srcOrd="0" destOrd="0" parTransId="{82221781-DB10-4379-9BF0-797D08C971E3}" sibTransId="{D1910053-E614-4216-A9F6-8B242CB72010}"/>
    <dgm:cxn modelId="{E6396B23-9B91-4FD1-AF74-BC49C239C1DF}" type="presOf" srcId="{183194E8-E9E5-4AE7-8404-5B90D22C0914}" destId="{4EFC5C53-CAB4-4B99-83BA-A8C01A8AE1CE}" srcOrd="1" destOrd="0" presId="urn:microsoft.com/office/officeart/2005/8/layout/list1"/>
    <dgm:cxn modelId="{0E0D4FC6-02AC-496B-8932-E4E22B893EDF}" srcId="{183194E8-E9E5-4AE7-8404-5B90D22C0914}" destId="{AA6C4C87-04FB-402F-8FEF-39F111C801A3}" srcOrd="4" destOrd="0" parTransId="{68CEEE48-6BF1-48BA-B461-E2B83A9712DC}" sibTransId="{12C1D2E2-15C1-4052-A305-CF080847B186}"/>
    <dgm:cxn modelId="{1824BE66-2EAB-4733-839A-29052B57A951}" srcId="{5E01F958-E8A3-41BC-AB7E-CC2848A7E560}" destId="{BA6A5A06-2D62-4E44-85E3-335222459BC3}" srcOrd="2" destOrd="0" parTransId="{C1F2EC6C-AF41-43FE-9290-90849114B132}" sibTransId="{878F41CB-B092-485D-B034-A9501B178A5A}"/>
    <dgm:cxn modelId="{BE726493-DE3D-404E-A17D-61FBC2B92BDE}" type="presOf" srcId="{584A295D-2C59-42DB-9BC5-25F397BC17B1}" destId="{7FC1C848-B55A-486D-B3C6-125CF804F4F1}" srcOrd="0" destOrd="0" presId="urn:microsoft.com/office/officeart/2005/8/layout/list1"/>
    <dgm:cxn modelId="{86049CFC-D4EF-4E78-A82B-915E00F21BA2}" type="presOf" srcId="{5E01F958-E8A3-41BC-AB7E-CC2848A7E560}" destId="{4141BADF-536C-4ADD-888E-F04625137591}" srcOrd="1" destOrd="0" presId="urn:microsoft.com/office/officeart/2005/8/layout/list1"/>
    <dgm:cxn modelId="{1339F4D7-0B41-4A21-A92B-4B23DDCFA0BF}" srcId="{5E01F958-E8A3-41BC-AB7E-CC2848A7E560}" destId="{584A295D-2C59-42DB-9BC5-25F397BC17B1}" srcOrd="0" destOrd="0" parTransId="{4DE44B8D-72A3-49C9-812A-1006B5BA7B5F}" sibTransId="{9FEC2092-5BE0-49B0-BFE3-BD74F758C0B9}"/>
    <dgm:cxn modelId="{F4A57AB8-9D0C-4C1F-8129-7FF22F6F360D}" srcId="{183194E8-E9E5-4AE7-8404-5B90D22C0914}" destId="{4E0789E3-8E07-4438-A15A-95713F60E661}" srcOrd="3" destOrd="0" parTransId="{55DA82FA-CDF5-44A4-A35A-B0F6DA9B136F}" sibTransId="{EE08F588-4034-4CF0-A3A9-A7AF60D1E879}"/>
    <dgm:cxn modelId="{782969F5-46E4-4CBB-956A-540CB2A8F58A}" type="presOf" srcId="{183194E8-E9E5-4AE7-8404-5B90D22C0914}" destId="{BAB83479-4F2D-42B1-97DF-8F401DF0E32B}" srcOrd="0" destOrd="0" presId="urn:microsoft.com/office/officeart/2005/8/layout/list1"/>
    <dgm:cxn modelId="{38AADBE6-8937-4E21-A1A5-430EE4DB3A7E}" type="presOf" srcId="{D69A622D-E3AC-4124-90BD-A9835A007F57}" destId="{0983E2B2-0310-4416-92DD-FC46AA2D5D83}" srcOrd="0" destOrd="2" presId="urn:microsoft.com/office/officeart/2005/8/layout/list1"/>
    <dgm:cxn modelId="{64F1773F-A1F2-49F1-98B1-DD0A61AD3A6A}" srcId="{183194E8-E9E5-4AE7-8404-5B90D22C0914}" destId="{F2ED38AE-4D5F-4DBF-912F-B56B1EDDBA7B}" srcOrd="2" destOrd="0" parTransId="{A046DA45-96D9-4297-8E4E-2F50E16D756E}" sibTransId="{E08E8186-0C6B-445D-AFFF-61CC1F6B6AD1}"/>
    <dgm:cxn modelId="{AF5AB06E-2DE1-4A0A-AF28-B91C3992F2BF}" srcId="{C6DE4606-F904-4D52-9624-E5CEFBE0EC4F}" destId="{27114362-CD7E-44D6-B1AD-B8B2A02CD32B}" srcOrd="1" destOrd="0" parTransId="{0FF59493-227F-4F94-8A4F-FF2928F81820}" sibTransId="{9BD6C80C-668A-4094-A703-89720137CB44}"/>
    <dgm:cxn modelId="{2F7BB1E0-BDDA-4F1F-8F8F-032C85F3D906}" type="presOf" srcId="{1EC43BFA-50A1-4BB8-8690-2842597D5D78}" destId="{7FC1C848-B55A-486D-B3C6-125CF804F4F1}" srcOrd="0" destOrd="1" presId="urn:microsoft.com/office/officeart/2005/8/layout/list1"/>
    <dgm:cxn modelId="{2FDA681B-4EFA-49FC-B1E5-89C6707336E8}" type="presOf" srcId="{4E0789E3-8E07-4438-A15A-95713F60E661}" destId="{632D4AB3-D770-478A-90C4-FDD957926890}" srcOrd="0" destOrd="3" presId="urn:microsoft.com/office/officeart/2005/8/layout/list1"/>
    <dgm:cxn modelId="{4CA98EDF-F216-4D30-A55D-01CB7B607240}" type="presParOf" srcId="{A2084D15-AF50-4EA2-96B5-53501D6C1553}" destId="{F988612C-757E-4377-AB08-00C5E0524364}" srcOrd="0" destOrd="0" presId="urn:microsoft.com/office/officeart/2005/8/layout/list1"/>
    <dgm:cxn modelId="{8B9E5BFC-BC6C-4622-82B3-F70F26AFBB57}" type="presParOf" srcId="{F988612C-757E-4377-AB08-00C5E0524364}" destId="{A3FE71E3-F6C3-484C-98CA-C9503160905F}" srcOrd="0" destOrd="0" presId="urn:microsoft.com/office/officeart/2005/8/layout/list1"/>
    <dgm:cxn modelId="{C720A15C-D7A2-4ABB-9D91-3EEE56AF0F52}" type="presParOf" srcId="{F988612C-757E-4377-AB08-00C5E0524364}" destId="{4141BADF-536C-4ADD-888E-F04625137591}" srcOrd="1" destOrd="0" presId="urn:microsoft.com/office/officeart/2005/8/layout/list1"/>
    <dgm:cxn modelId="{2309AF26-38CD-42A0-949F-12AA09EE8A8F}" type="presParOf" srcId="{A2084D15-AF50-4EA2-96B5-53501D6C1553}" destId="{B006BCEE-76FB-41C3-BF8A-4CBE91C26FE1}" srcOrd="1" destOrd="0" presId="urn:microsoft.com/office/officeart/2005/8/layout/list1"/>
    <dgm:cxn modelId="{F040978C-1EE9-450A-839A-19EFD9940CBC}" type="presParOf" srcId="{A2084D15-AF50-4EA2-96B5-53501D6C1553}" destId="{7FC1C848-B55A-486D-B3C6-125CF804F4F1}" srcOrd="2" destOrd="0" presId="urn:microsoft.com/office/officeart/2005/8/layout/list1"/>
    <dgm:cxn modelId="{5A43C598-42F4-4DF5-AF24-4C72471CF178}" type="presParOf" srcId="{A2084D15-AF50-4EA2-96B5-53501D6C1553}" destId="{1BAAE793-95BF-47DC-A7B5-30CAB10F943D}" srcOrd="3" destOrd="0" presId="urn:microsoft.com/office/officeart/2005/8/layout/list1"/>
    <dgm:cxn modelId="{AD3FEC67-2036-48CE-AF89-8D483732E1AE}" type="presParOf" srcId="{A2084D15-AF50-4EA2-96B5-53501D6C1553}" destId="{77F4F009-6928-4584-8E77-68084F949952}" srcOrd="4" destOrd="0" presId="urn:microsoft.com/office/officeart/2005/8/layout/list1"/>
    <dgm:cxn modelId="{8BA1DD0F-A037-4E67-BC25-AF453183E4B3}" type="presParOf" srcId="{77F4F009-6928-4584-8E77-68084F949952}" destId="{DA82979C-171C-4077-BE9F-997D99F4721C}" srcOrd="0" destOrd="0" presId="urn:microsoft.com/office/officeart/2005/8/layout/list1"/>
    <dgm:cxn modelId="{B9DA8AD5-5B52-46BE-A4C2-B87C3DE5086C}" type="presParOf" srcId="{77F4F009-6928-4584-8E77-68084F949952}" destId="{F1D175B7-E3EE-4FE9-98B6-484B29176B53}" srcOrd="1" destOrd="0" presId="urn:microsoft.com/office/officeart/2005/8/layout/list1"/>
    <dgm:cxn modelId="{71D214F4-92E8-4EC3-8E35-F15B9D008FA0}" type="presParOf" srcId="{A2084D15-AF50-4EA2-96B5-53501D6C1553}" destId="{B956B937-6274-42EF-91CD-4B77F3B77DBE}" srcOrd="5" destOrd="0" presId="urn:microsoft.com/office/officeart/2005/8/layout/list1"/>
    <dgm:cxn modelId="{36ACA3A1-87A4-4CFD-BFB1-340DB34155EF}" type="presParOf" srcId="{A2084D15-AF50-4EA2-96B5-53501D6C1553}" destId="{0983E2B2-0310-4416-92DD-FC46AA2D5D83}" srcOrd="6" destOrd="0" presId="urn:microsoft.com/office/officeart/2005/8/layout/list1"/>
    <dgm:cxn modelId="{D7A20A03-0258-4934-B837-1DA9173605A8}" type="presParOf" srcId="{A2084D15-AF50-4EA2-96B5-53501D6C1553}" destId="{F27B50AA-02A2-4BFB-9D33-748EC801F3A4}" srcOrd="7" destOrd="0" presId="urn:microsoft.com/office/officeart/2005/8/layout/list1"/>
    <dgm:cxn modelId="{64A7CCF4-6120-4A7B-ACE1-2CD6C5F9E62D}" type="presParOf" srcId="{A2084D15-AF50-4EA2-96B5-53501D6C1553}" destId="{79068F31-DAB4-4B95-8A22-2ADC17E607C7}" srcOrd="8" destOrd="0" presId="urn:microsoft.com/office/officeart/2005/8/layout/list1"/>
    <dgm:cxn modelId="{BB8CBBA6-D6CA-40E5-9E1B-CA0467C2A467}" type="presParOf" srcId="{79068F31-DAB4-4B95-8A22-2ADC17E607C7}" destId="{BAB83479-4F2D-42B1-97DF-8F401DF0E32B}" srcOrd="0" destOrd="0" presId="urn:microsoft.com/office/officeart/2005/8/layout/list1"/>
    <dgm:cxn modelId="{D8484BED-7D18-45A2-9A4D-DF0BB822EBC2}" type="presParOf" srcId="{79068F31-DAB4-4B95-8A22-2ADC17E607C7}" destId="{4EFC5C53-CAB4-4B99-83BA-A8C01A8AE1CE}" srcOrd="1" destOrd="0" presId="urn:microsoft.com/office/officeart/2005/8/layout/list1"/>
    <dgm:cxn modelId="{666F7676-DF14-46AF-96C2-E0C00243A736}" type="presParOf" srcId="{A2084D15-AF50-4EA2-96B5-53501D6C1553}" destId="{1E8A67F1-0580-4040-B07E-6505D05763C5}" srcOrd="9" destOrd="0" presId="urn:microsoft.com/office/officeart/2005/8/layout/list1"/>
    <dgm:cxn modelId="{3677AE35-1E92-4A10-92D9-7398F0B3EAB0}" type="presParOf" srcId="{A2084D15-AF50-4EA2-96B5-53501D6C1553}" destId="{632D4AB3-D770-478A-90C4-FDD95792689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215914-5D99-46F7-8626-F86EAC5E5122}" type="doc">
      <dgm:prSet loTypeId="urn:microsoft.com/office/officeart/2005/8/layout/list1" loCatId="list" qsTypeId="urn:microsoft.com/office/officeart/2005/8/quickstyle/3d3" qsCatId="3D" csTypeId="urn:microsoft.com/office/officeart/2005/8/colors/accent0_3" csCatId="mainScheme"/>
      <dgm:spPr/>
      <dgm:t>
        <a:bodyPr/>
        <a:lstStyle/>
        <a:p>
          <a:endParaRPr lang="cs-CZ"/>
        </a:p>
      </dgm:t>
    </dgm:pt>
    <dgm:pt modelId="{8829578C-ECCB-4AA7-BA17-FE3A7C02953E}">
      <dgm:prSet/>
      <dgm:spPr/>
      <dgm:t>
        <a:bodyPr/>
        <a:lstStyle/>
        <a:p>
          <a:pPr rtl="0"/>
          <a:r>
            <a:rPr lang="cs-CZ" b="0" i="0" baseline="0" dirty="0" smtClean="0"/>
            <a:t>Křemíkové snímače</a:t>
          </a:r>
          <a:endParaRPr lang="cs-CZ" dirty="0"/>
        </a:p>
      </dgm:t>
    </dgm:pt>
    <dgm:pt modelId="{D89D8B1A-66E6-4D66-98C1-218E0C50E182}" type="parTrans" cxnId="{8287DA9A-A801-4FDB-8486-30DBF497DA1B}">
      <dgm:prSet/>
      <dgm:spPr/>
      <dgm:t>
        <a:bodyPr/>
        <a:lstStyle/>
        <a:p>
          <a:endParaRPr lang="cs-CZ"/>
        </a:p>
      </dgm:t>
    </dgm:pt>
    <dgm:pt modelId="{2FA2A939-8BDB-4A9F-872F-32C6F3CD5A04}" type="sibTrans" cxnId="{8287DA9A-A801-4FDB-8486-30DBF497DA1B}">
      <dgm:prSet/>
      <dgm:spPr/>
      <dgm:t>
        <a:bodyPr/>
        <a:lstStyle/>
        <a:p>
          <a:endParaRPr lang="cs-CZ"/>
        </a:p>
      </dgm:t>
    </dgm:pt>
    <dgm:pt modelId="{68EF06B1-4063-4E42-9B0D-C906585830B8}">
      <dgm:prSet/>
      <dgm:spPr/>
      <dgm:t>
        <a:bodyPr/>
        <a:lstStyle/>
        <a:p>
          <a:pPr rtl="0"/>
          <a:r>
            <a:rPr lang="cs-CZ" b="0" i="0" baseline="0" dirty="0" smtClean="0"/>
            <a:t>využívající měření elektrické kapacity pomocí matice malých kondenzátorů, tvořených prvky křemíkového čipu a přiloženým prstem</a:t>
          </a:r>
          <a:endParaRPr lang="cs-CZ" dirty="0"/>
        </a:p>
      </dgm:t>
    </dgm:pt>
    <dgm:pt modelId="{D8016865-76AB-4DFD-8921-CDB93C7BB0BD}" type="parTrans" cxnId="{F8A1976B-26F9-4212-ABE0-70FE6233E745}">
      <dgm:prSet/>
      <dgm:spPr/>
      <dgm:t>
        <a:bodyPr/>
        <a:lstStyle/>
        <a:p>
          <a:endParaRPr lang="cs-CZ"/>
        </a:p>
      </dgm:t>
    </dgm:pt>
    <dgm:pt modelId="{F31E0EE3-DAFD-49F0-B2BC-07A34208B5C3}" type="sibTrans" cxnId="{F8A1976B-26F9-4212-ABE0-70FE6233E745}">
      <dgm:prSet/>
      <dgm:spPr/>
      <dgm:t>
        <a:bodyPr/>
        <a:lstStyle/>
        <a:p>
          <a:endParaRPr lang="cs-CZ"/>
        </a:p>
      </dgm:t>
    </dgm:pt>
    <dgm:pt modelId="{24ADAC95-921F-444B-8440-19862D87B8B2}">
      <dgm:prSet/>
      <dgm:spPr/>
      <dgm:t>
        <a:bodyPr/>
        <a:lstStyle/>
        <a:p>
          <a:pPr rtl="0"/>
          <a:r>
            <a:rPr lang="cs-CZ" b="0" i="0" baseline="0" dirty="0" smtClean="0"/>
            <a:t>Optické snímače </a:t>
          </a:r>
          <a:endParaRPr lang="cs-CZ" dirty="0"/>
        </a:p>
      </dgm:t>
    </dgm:pt>
    <dgm:pt modelId="{C18C2862-0552-4397-B491-A6863AF69F3A}" type="parTrans" cxnId="{EAE90F37-1700-49C8-B1A8-8EBD7B19B0A6}">
      <dgm:prSet/>
      <dgm:spPr/>
      <dgm:t>
        <a:bodyPr/>
        <a:lstStyle/>
        <a:p>
          <a:endParaRPr lang="cs-CZ"/>
        </a:p>
      </dgm:t>
    </dgm:pt>
    <dgm:pt modelId="{1C14AC5A-1898-477A-B526-09611CDCC1BF}" type="sibTrans" cxnId="{EAE90F37-1700-49C8-B1A8-8EBD7B19B0A6}">
      <dgm:prSet/>
      <dgm:spPr/>
      <dgm:t>
        <a:bodyPr/>
        <a:lstStyle/>
        <a:p>
          <a:endParaRPr lang="cs-CZ"/>
        </a:p>
      </dgm:t>
    </dgm:pt>
    <dgm:pt modelId="{22416BA5-8EF5-434D-94AF-794EA99520CB}">
      <dgm:prSet/>
      <dgm:spPr/>
      <dgm:t>
        <a:bodyPr/>
        <a:lstStyle/>
        <a:p>
          <a:pPr rtl="0"/>
          <a:r>
            <a:rPr lang="cs-CZ" b="0" i="0" baseline="0" dirty="0" smtClean="0"/>
            <a:t>využívají změny odrazu světla v místech dotyku papilárních čar se snímačem</a:t>
          </a:r>
          <a:endParaRPr lang="cs-CZ" dirty="0"/>
        </a:p>
      </dgm:t>
    </dgm:pt>
    <dgm:pt modelId="{2DC95AB5-FC61-45DE-87CA-3025BD6B3171}" type="parTrans" cxnId="{B7D1CB0E-171F-4988-A66B-54A20BFD2B44}">
      <dgm:prSet/>
      <dgm:spPr/>
      <dgm:t>
        <a:bodyPr/>
        <a:lstStyle/>
        <a:p>
          <a:endParaRPr lang="cs-CZ"/>
        </a:p>
      </dgm:t>
    </dgm:pt>
    <dgm:pt modelId="{E060EC2B-4462-42D9-A320-7C31876A5D25}" type="sibTrans" cxnId="{B7D1CB0E-171F-4988-A66B-54A20BFD2B44}">
      <dgm:prSet/>
      <dgm:spPr/>
      <dgm:t>
        <a:bodyPr/>
        <a:lstStyle/>
        <a:p>
          <a:endParaRPr lang="cs-CZ"/>
        </a:p>
      </dgm:t>
    </dgm:pt>
    <dgm:pt modelId="{87BE15C8-7B06-476E-A660-B780105A7CFD}">
      <dgm:prSet/>
      <dgm:spPr/>
      <dgm:t>
        <a:bodyPr/>
        <a:lstStyle/>
        <a:p>
          <a:pPr rtl="0"/>
          <a:r>
            <a:rPr lang="cs-CZ" b="0" i="0" baseline="0" dirty="0" smtClean="0"/>
            <a:t>Ultrazvukové snímače</a:t>
          </a:r>
          <a:endParaRPr lang="cs-CZ" dirty="0"/>
        </a:p>
      </dgm:t>
    </dgm:pt>
    <dgm:pt modelId="{62A4A266-BDF2-4D0C-BF2A-A699D9164105}" type="parTrans" cxnId="{DF84E532-F367-4C98-9437-DD7103559D36}">
      <dgm:prSet/>
      <dgm:spPr/>
      <dgm:t>
        <a:bodyPr/>
        <a:lstStyle/>
        <a:p>
          <a:endParaRPr lang="cs-CZ"/>
        </a:p>
      </dgm:t>
    </dgm:pt>
    <dgm:pt modelId="{E5F64E78-C46D-44DC-9B68-E1430B14CB4D}" type="sibTrans" cxnId="{DF84E532-F367-4C98-9437-DD7103559D36}">
      <dgm:prSet/>
      <dgm:spPr/>
      <dgm:t>
        <a:bodyPr/>
        <a:lstStyle/>
        <a:p>
          <a:endParaRPr lang="cs-CZ"/>
        </a:p>
      </dgm:t>
    </dgm:pt>
    <dgm:pt modelId="{B4DED6CC-AD56-4A5D-AE2A-316DF0C26541}">
      <dgm:prSet/>
      <dgm:spPr/>
      <dgm:t>
        <a:bodyPr/>
        <a:lstStyle/>
        <a:p>
          <a:pPr rtl="0"/>
          <a:r>
            <a:rPr lang="cs-CZ" b="0" i="0" baseline="0" dirty="0" smtClean="0"/>
            <a:t>využívají různou zvukovou vodivostí papilárních linií a vzduchu v </a:t>
          </a:r>
          <a:r>
            <a:rPr lang="cs-CZ" b="0" i="0" baseline="0" dirty="0" err="1" smtClean="0"/>
            <a:t>mezipapilárních</a:t>
          </a:r>
          <a:r>
            <a:rPr lang="cs-CZ" b="0" i="0" baseline="0" dirty="0" smtClean="0"/>
            <a:t> mezerách</a:t>
          </a:r>
          <a:endParaRPr lang="cs-CZ" dirty="0"/>
        </a:p>
      </dgm:t>
    </dgm:pt>
    <dgm:pt modelId="{E646C504-6359-400E-90B1-5887C07E5D9D}" type="parTrans" cxnId="{8588845D-9FDA-4F6F-805A-93D9D9A6E138}">
      <dgm:prSet/>
      <dgm:spPr/>
      <dgm:t>
        <a:bodyPr/>
        <a:lstStyle/>
        <a:p>
          <a:endParaRPr lang="cs-CZ"/>
        </a:p>
      </dgm:t>
    </dgm:pt>
    <dgm:pt modelId="{6E72BF1A-29C3-4D8D-96B3-68E8D7A9C498}" type="sibTrans" cxnId="{8588845D-9FDA-4F6F-805A-93D9D9A6E138}">
      <dgm:prSet/>
      <dgm:spPr/>
      <dgm:t>
        <a:bodyPr/>
        <a:lstStyle/>
        <a:p>
          <a:endParaRPr lang="cs-CZ"/>
        </a:p>
      </dgm:t>
    </dgm:pt>
    <dgm:pt modelId="{82BBAA83-260D-44AF-B41D-EAB2339792B3}">
      <dgm:prSet/>
      <dgm:spPr/>
      <dgm:t>
        <a:bodyPr/>
        <a:lstStyle/>
        <a:p>
          <a:pPr rtl="0"/>
          <a:r>
            <a:rPr lang="cs-CZ" dirty="0" smtClean="0"/>
            <a:t>T</a:t>
          </a:r>
          <a:r>
            <a:rPr lang="cs-CZ" b="0" i="0" baseline="0" dirty="0" smtClean="0"/>
            <a:t>epelný a tlakový princip</a:t>
          </a:r>
          <a:endParaRPr lang="cs-CZ" dirty="0"/>
        </a:p>
      </dgm:t>
    </dgm:pt>
    <dgm:pt modelId="{8DC5DFD6-31AC-4073-9556-76FC55543329}" type="parTrans" cxnId="{9C55F111-2155-4B81-A073-880448CCF01C}">
      <dgm:prSet/>
      <dgm:spPr/>
      <dgm:t>
        <a:bodyPr/>
        <a:lstStyle/>
        <a:p>
          <a:endParaRPr lang="cs-CZ"/>
        </a:p>
      </dgm:t>
    </dgm:pt>
    <dgm:pt modelId="{E9098625-2517-47CD-93FD-6456C8EBB526}" type="sibTrans" cxnId="{9C55F111-2155-4B81-A073-880448CCF01C}">
      <dgm:prSet/>
      <dgm:spPr/>
      <dgm:t>
        <a:bodyPr/>
        <a:lstStyle/>
        <a:p>
          <a:endParaRPr lang="cs-CZ"/>
        </a:p>
      </dgm:t>
    </dgm:pt>
    <dgm:pt modelId="{D85BAFBD-FBCF-4378-AB03-EFF30E44F65D}">
      <dgm:prSet/>
      <dgm:spPr/>
      <dgm:t>
        <a:bodyPr/>
        <a:lstStyle/>
        <a:p>
          <a:pPr rtl="0"/>
          <a:r>
            <a:rPr lang="cs-CZ" b="0" i="0" baseline="0" dirty="0" smtClean="0"/>
            <a:t>je využíván zejména jako doplněk jiných principů pro ověřování „živosti“ prstů (snímání jejich teploty a pulsace krve).</a:t>
          </a:r>
          <a:endParaRPr lang="cs-CZ" dirty="0"/>
        </a:p>
      </dgm:t>
    </dgm:pt>
    <dgm:pt modelId="{FFC80539-DF40-4CB4-8E9A-25A530CAA6CC}" type="parTrans" cxnId="{C4107A03-27B1-4C2F-A9BB-434EE27B2451}">
      <dgm:prSet/>
      <dgm:spPr/>
      <dgm:t>
        <a:bodyPr/>
        <a:lstStyle/>
        <a:p>
          <a:endParaRPr lang="cs-CZ"/>
        </a:p>
      </dgm:t>
    </dgm:pt>
    <dgm:pt modelId="{01B8D7E4-2BA0-432F-8A23-FAC63CC0852B}" type="sibTrans" cxnId="{C4107A03-27B1-4C2F-A9BB-434EE27B2451}">
      <dgm:prSet/>
      <dgm:spPr/>
      <dgm:t>
        <a:bodyPr/>
        <a:lstStyle/>
        <a:p>
          <a:endParaRPr lang="cs-CZ"/>
        </a:p>
      </dgm:t>
    </dgm:pt>
    <dgm:pt modelId="{7CE9AF6F-DACB-4C71-8AA0-301305F23EBB}" type="pres">
      <dgm:prSet presAssocID="{D0215914-5D99-46F7-8626-F86EAC5E512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6338BB22-E2F5-4C19-875E-AE877E300955}" type="pres">
      <dgm:prSet presAssocID="{8829578C-ECCB-4AA7-BA17-FE3A7C02953E}" presName="parentLin" presStyleCnt="0"/>
      <dgm:spPr/>
    </dgm:pt>
    <dgm:pt modelId="{326AF506-D65E-4360-ACB3-4A0009A7E0C2}" type="pres">
      <dgm:prSet presAssocID="{8829578C-ECCB-4AA7-BA17-FE3A7C02953E}" presName="parentLeftMargin" presStyleLbl="node1" presStyleIdx="0" presStyleCnt="4"/>
      <dgm:spPr/>
      <dgm:t>
        <a:bodyPr/>
        <a:lstStyle/>
        <a:p>
          <a:endParaRPr lang="sk-SK"/>
        </a:p>
      </dgm:t>
    </dgm:pt>
    <dgm:pt modelId="{742F41C3-CD75-4776-8A3F-97679C6CB49E}" type="pres">
      <dgm:prSet presAssocID="{8829578C-ECCB-4AA7-BA17-FE3A7C02953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265EC9DE-B44E-4CDE-86FE-130827096E30}" type="pres">
      <dgm:prSet presAssocID="{8829578C-ECCB-4AA7-BA17-FE3A7C02953E}" presName="negativeSpace" presStyleCnt="0"/>
      <dgm:spPr/>
    </dgm:pt>
    <dgm:pt modelId="{9DD9D10A-DFA5-45DE-B347-8A527A79BB60}" type="pres">
      <dgm:prSet presAssocID="{8829578C-ECCB-4AA7-BA17-FE3A7C02953E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7A4CFDBB-ADAC-45A3-858A-BB66F16E307A}" type="pres">
      <dgm:prSet presAssocID="{2FA2A939-8BDB-4A9F-872F-32C6F3CD5A04}" presName="spaceBetweenRectangles" presStyleCnt="0"/>
      <dgm:spPr/>
    </dgm:pt>
    <dgm:pt modelId="{5370A693-01F8-4BB3-BCDD-8FC8EE1DEFE2}" type="pres">
      <dgm:prSet presAssocID="{24ADAC95-921F-444B-8440-19862D87B8B2}" presName="parentLin" presStyleCnt="0"/>
      <dgm:spPr/>
    </dgm:pt>
    <dgm:pt modelId="{3F4218F7-BCE6-4416-8060-900D8C3B4E96}" type="pres">
      <dgm:prSet presAssocID="{24ADAC95-921F-444B-8440-19862D87B8B2}" presName="parentLeftMargin" presStyleLbl="node1" presStyleIdx="0" presStyleCnt="4"/>
      <dgm:spPr/>
      <dgm:t>
        <a:bodyPr/>
        <a:lstStyle/>
        <a:p>
          <a:endParaRPr lang="sk-SK"/>
        </a:p>
      </dgm:t>
    </dgm:pt>
    <dgm:pt modelId="{EAE56684-61DE-481D-8F22-3F46F410A913}" type="pres">
      <dgm:prSet presAssocID="{24ADAC95-921F-444B-8440-19862D87B8B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8E5F358A-1546-4573-A085-5CE319479603}" type="pres">
      <dgm:prSet presAssocID="{24ADAC95-921F-444B-8440-19862D87B8B2}" presName="negativeSpace" presStyleCnt="0"/>
      <dgm:spPr/>
    </dgm:pt>
    <dgm:pt modelId="{4AC162A2-8635-4E36-9DB3-59D054B3E84F}" type="pres">
      <dgm:prSet presAssocID="{24ADAC95-921F-444B-8440-19862D87B8B2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26AA6C53-40AE-44F7-AADD-3FF1652EE231}" type="pres">
      <dgm:prSet presAssocID="{1C14AC5A-1898-477A-B526-09611CDCC1BF}" presName="spaceBetweenRectangles" presStyleCnt="0"/>
      <dgm:spPr/>
    </dgm:pt>
    <dgm:pt modelId="{7ED2848F-A81E-4E5E-948E-69066A42BD37}" type="pres">
      <dgm:prSet presAssocID="{87BE15C8-7B06-476E-A660-B780105A7CFD}" presName="parentLin" presStyleCnt="0"/>
      <dgm:spPr/>
    </dgm:pt>
    <dgm:pt modelId="{DDDF664B-04BA-45F9-8A05-3B1763936A9C}" type="pres">
      <dgm:prSet presAssocID="{87BE15C8-7B06-476E-A660-B780105A7CFD}" presName="parentLeftMargin" presStyleLbl="node1" presStyleIdx="1" presStyleCnt="4"/>
      <dgm:spPr/>
      <dgm:t>
        <a:bodyPr/>
        <a:lstStyle/>
        <a:p>
          <a:endParaRPr lang="sk-SK"/>
        </a:p>
      </dgm:t>
    </dgm:pt>
    <dgm:pt modelId="{189084F8-EEC6-43B5-8C43-D7BD3B93BE4D}" type="pres">
      <dgm:prSet presAssocID="{87BE15C8-7B06-476E-A660-B780105A7CF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6F5986DB-8544-42EB-852F-3450D1E25DE7}" type="pres">
      <dgm:prSet presAssocID="{87BE15C8-7B06-476E-A660-B780105A7CFD}" presName="negativeSpace" presStyleCnt="0"/>
      <dgm:spPr/>
    </dgm:pt>
    <dgm:pt modelId="{FF6F2598-252B-41FD-A1C3-48F02A494938}" type="pres">
      <dgm:prSet presAssocID="{87BE15C8-7B06-476E-A660-B780105A7CFD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63E2966F-9848-4066-AE00-7AE34F050DCF}" type="pres">
      <dgm:prSet presAssocID="{E5F64E78-C46D-44DC-9B68-E1430B14CB4D}" presName="spaceBetweenRectangles" presStyleCnt="0"/>
      <dgm:spPr/>
    </dgm:pt>
    <dgm:pt modelId="{2A0EF72C-DA24-4E83-81CE-2F162234E94C}" type="pres">
      <dgm:prSet presAssocID="{82BBAA83-260D-44AF-B41D-EAB2339792B3}" presName="parentLin" presStyleCnt="0"/>
      <dgm:spPr/>
    </dgm:pt>
    <dgm:pt modelId="{076582CC-FA72-4436-99BA-56624A171FA1}" type="pres">
      <dgm:prSet presAssocID="{82BBAA83-260D-44AF-B41D-EAB2339792B3}" presName="parentLeftMargin" presStyleLbl="node1" presStyleIdx="2" presStyleCnt="4"/>
      <dgm:spPr/>
      <dgm:t>
        <a:bodyPr/>
        <a:lstStyle/>
        <a:p>
          <a:endParaRPr lang="sk-SK"/>
        </a:p>
      </dgm:t>
    </dgm:pt>
    <dgm:pt modelId="{60C60915-6949-4182-9230-7106FC877FA2}" type="pres">
      <dgm:prSet presAssocID="{82BBAA83-260D-44AF-B41D-EAB2339792B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A98A1C7C-BA85-42BF-8706-75D2FD53B587}" type="pres">
      <dgm:prSet presAssocID="{82BBAA83-260D-44AF-B41D-EAB2339792B3}" presName="negativeSpace" presStyleCnt="0"/>
      <dgm:spPr/>
    </dgm:pt>
    <dgm:pt modelId="{A11D6268-7FA0-44F0-9F9C-0D16E4FF8A2B}" type="pres">
      <dgm:prSet presAssocID="{82BBAA83-260D-44AF-B41D-EAB2339792B3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8BD8FF40-83E4-4F8C-B374-AF046594D4F2}" type="presOf" srcId="{22416BA5-8EF5-434D-94AF-794EA99520CB}" destId="{4AC162A2-8635-4E36-9DB3-59D054B3E84F}" srcOrd="0" destOrd="0" presId="urn:microsoft.com/office/officeart/2005/8/layout/list1"/>
    <dgm:cxn modelId="{CFCD05E6-1567-4DDA-844F-A5058F95047E}" type="presOf" srcId="{82BBAA83-260D-44AF-B41D-EAB2339792B3}" destId="{60C60915-6949-4182-9230-7106FC877FA2}" srcOrd="1" destOrd="0" presId="urn:microsoft.com/office/officeart/2005/8/layout/list1"/>
    <dgm:cxn modelId="{5A66F849-B4F3-4F7D-B16E-3DCC18B81050}" type="presOf" srcId="{87BE15C8-7B06-476E-A660-B780105A7CFD}" destId="{DDDF664B-04BA-45F9-8A05-3B1763936A9C}" srcOrd="0" destOrd="0" presId="urn:microsoft.com/office/officeart/2005/8/layout/list1"/>
    <dgm:cxn modelId="{8287DA9A-A801-4FDB-8486-30DBF497DA1B}" srcId="{D0215914-5D99-46F7-8626-F86EAC5E5122}" destId="{8829578C-ECCB-4AA7-BA17-FE3A7C02953E}" srcOrd="0" destOrd="0" parTransId="{D89D8B1A-66E6-4D66-98C1-218E0C50E182}" sibTransId="{2FA2A939-8BDB-4A9F-872F-32C6F3CD5A04}"/>
    <dgm:cxn modelId="{8369A64F-7B0F-4422-9B51-A2A42BD2BB92}" type="presOf" srcId="{24ADAC95-921F-444B-8440-19862D87B8B2}" destId="{3F4218F7-BCE6-4416-8060-900D8C3B4E96}" srcOrd="0" destOrd="0" presId="urn:microsoft.com/office/officeart/2005/8/layout/list1"/>
    <dgm:cxn modelId="{DF84E532-F367-4C98-9437-DD7103559D36}" srcId="{D0215914-5D99-46F7-8626-F86EAC5E5122}" destId="{87BE15C8-7B06-476E-A660-B780105A7CFD}" srcOrd="2" destOrd="0" parTransId="{62A4A266-BDF2-4D0C-BF2A-A699D9164105}" sibTransId="{E5F64E78-C46D-44DC-9B68-E1430B14CB4D}"/>
    <dgm:cxn modelId="{9C55F111-2155-4B81-A073-880448CCF01C}" srcId="{D0215914-5D99-46F7-8626-F86EAC5E5122}" destId="{82BBAA83-260D-44AF-B41D-EAB2339792B3}" srcOrd="3" destOrd="0" parTransId="{8DC5DFD6-31AC-4073-9556-76FC55543329}" sibTransId="{E9098625-2517-47CD-93FD-6456C8EBB526}"/>
    <dgm:cxn modelId="{16D77B78-42FB-4D26-9454-C14E4F3EC4F4}" type="presOf" srcId="{87BE15C8-7B06-476E-A660-B780105A7CFD}" destId="{189084F8-EEC6-43B5-8C43-D7BD3B93BE4D}" srcOrd="1" destOrd="0" presId="urn:microsoft.com/office/officeart/2005/8/layout/list1"/>
    <dgm:cxn modelId="{A9978987-C778-4C0D-8D38-03BE55CA26B5}" type="presOf" srcId="{B4DED6CC-AD56-4A5D-AE2A-316DF0C26541}" destId="{FF6F2598-252B-41FD-A1C3-48F02A494938}" srcOrd="0" destOrd="0" presId="urn:microsoft.com/office/officeart/2005/8/layout/list1"/>
    <dgm:cxn modelId="{C13D9CB9-9BC3-4E73-A076-290E99A2508E}" type="presOf" srcId="{68EF06B1-4063-4E42-9B0D-C906585830B8}" destId="{9DD9D10A-DFA5-45DE-B347-8A527A79BB60}" srcOrd="0" destOrd="0" presId="urn:microsoft.com/office/officeart/2005/8/layout/list1"/>
    <dgm:cxn modelId="{F8A1976B-26F9-4212-ABE0-70FE6233E745}" srcId="{8829578C-ECCB-4AA7-BA17-FE3A7C02953E}" destId="{68EF06B1-4063-4E42-9B0D-C906585830B8}" srcOrd="0" destOrd="0" parTransId="{D8016865-76AB-4DFD-8921-CDB93C7BB0BD}" sibTransId="{F31E0EE3-DAFD-49F0-B2BC-07A34208B5C3}"/>
    <dgm:cxn modelId="{7564783F-B439-407B-81EF-46F8B6B370B0}" type="presOf" srcId="{D85BAFBD-FBCF-4378-AB03-EFF30E44F65D}" destId="{A11D6268-7FA0-44F0-9F9C-0D16E4FF8A2B}" srcOrd="0" destOrd="0" presId="urn:microsoft.com/office/officeart/2005/8/layout/list1"/>
    <dgm:cxn modelId="{ADF0C49C-0C1E-4FB7-B35F-99BA4E5629FE}" type="presOf" srcId="{8829578C-ECCB-4AA7-BA17-FE3A7C02953E}" destId="{326AF506-D65E-4360-ACB3-4A0009A7E0C2}" srcOrd="0" destOrd="0" presId="urn:microsoft.com/office/officeart/2005/8/layout/list1"/>
    <dgm:cxn modelId="{6FC2E1E7-1663-421C-B545-7629F7ECC6FE}" type="presOf" srcId="{24ADAC95-921F-444B-8440-19862D87B8B2}" destId="{EAE56684-61DE-481D-8F22-3F46F410A913}" srcOrd="1" destOrd="0" presId="urn:microsoft.com/office/officeart/2005/8/layout/list1"/>
    <dgm:cxn modelId="{A87F8D65-86DA-4CC4-AE50-79BE699795C4}" type="presOf" srcId="{82BBAA83-260D-44AF-B41D-EAB2339792B3}" destId="{076582CC-FA72-4436-99BA-56624A171FA1}" srcOrd="0" destOrd="0" presId="urn:microsoft.com/office/officeart/2005/8/layout/list1"/>
    <dgm:cxn modelId="{B7D1CB0E-171F-4988-A66B-54A20BFD2B44}" srcId="{24ADAC95-921F-444B-8440-19862D87B8B2}" destId="{22416BA5-8EF5-434D-94AF-794EA99520CB}" srcOrd="0" destOrd="0" parTransId="{2DC95AB5-FC61-45DE-87CA-3025BD6B3171}" sibTransId="{E060EC2B-4462-42D9-A320-7C31876A5D25}"/>
    <dgm:cxn modelId="{8588845D-9FDA-4F6F-805A-93D9D9A6E138}" srcId="{87BE15C8-7B06-476E-A660-B780105A7CFD}" destId="{B4DED6CC-AD56-4A5D-AE2A-316DF0C26541}" srcOrd="0" destOrd="0" parTransId="{E646C504-6359-400E-90B1-5887C07E5D9D}" sibTransId="{6E72BF1A-29C3-4D8D-96B3-68E8D7A9C498}"/>
    <dgm:cxn modelId="{8A598C62-DC2C-432F-80B8-A27DF7632DE4}" type="presOf" srcId="{D0215914-5D99-46F7-8626-F86EAC5E5122}" destId="{7CE9AF6F-DACB-4C71-8AA0-301305F23EBB}" srcOrd="0" destOrd="0" presId="urn:microsoft.com/office/officeart/2005/8/layout/list1"/>
    <dgm:cxn modelId="{C4107A03-27B1-4C2F-A9BB-434EE27B2451}" srcId="{82BBAA83-260D-44AF-B41D-EAB2339792B3}" destId="{D85BAFBD-FBCF-4378-AB03-EFF30E44F65D}" srcOrd="0" destOrd="0" parTransId="{FFC80539-DF40-4CB4-8E9A-25A530CAA6CC}" sibTransId="{01B8D7E4-2BA0-432F-8A23-FAC63CC0852B}"/>
    <dgm:cxn modelId="{DD6F8BF1-581A-4B90-881D-BED2D0BC8F97}" type="presOf" srcId="{8829578C-ECCB-4AA7-BA17-FE3A7C02953E}" destId="{742F41C3-CD75-4776-8A3F-97679C6CB49E}" srcOrd="1" destOrd="0" presId="urn:microsoft.com/office/officeart/2005/8/layout/list1"/>
    <dgm:cxn modelId="{EAE90F37-1700-49C8-B1A8-8EBD7B19B0A6}" srcId="{D0215914-5D99-46F7-8626-F86EAC5E5122}" destId="{24ADAC95-921F-444B-8440-19862D87B8B2}" srcOrd="1" destOrd="0" parTransId="{C18C2862-0552-4397-B491-A6863AF69F3A}" sibTransId="{1C14AC5A-1898-477A-B526-09611CDCC1BF}"/>
    <dgm:cxn modelId="{FEA9FA1E-4938-4066-AD8F-FE3D1DFBDCB9}" type="presParOf" srcId="{7CE9AF6F-DACB-4C71-8AA0-301305F23EBB}" destId="{6338BB22-E2F5-4C19-875E-AE877E300955}" srcOrd="0" destOrd="0" presId="urn:microsoft.com/office/officeart/2005/8/layout/list1"/>
    <dgm:cxn modelId="{E7E45282-5E2D-4461-9F3B-CB2340E18412}" type="presParOf" srcId="{6338BB22-E2F5-4C19-875E-AE877E300955}" destId="{326AF506-D65E-4360-ACB3-4A0009A7E0C2}" srcOrd="0" destOrd="0" presId="urn:microsoft.com/office/officeart/2005/8/layout/list1"/>
    <dgm:cxn modelId="{F26E8F52-9863-4C2B-AF97-6DA2EC9B66D3}" type="presParOf" srcId="{6338BB22-E2F5-4C19-875E-AE877E300955}" destId="{742F41C3-CD75-4776-8A3F-97679C6CB49E}" srcOrd="1" destOrd="0" presId="urn:microsoft.com/office/officeart/2005/8/layout/list1"/>
    <dgm:cxn modelId="{37857780-BA59-4B01-A197-9DADE81241E0}" type="presParOf" srcId="{7CE9AF6F-DACB-4C71-8AA0-301305F23EBB}" destId="{265EC9DE-B44E-4CDE-86FE-130827096E30}" srcOrd="1" destOrd="0" presId="urn:microsoft.com/office/officeart/2005/8/layout/list1"/>
    <dgm:cxn modelId="{10CCCB30-C4BA-487E-86C6-63178E93D597}" type="presParOf" srcId="{7CE9AF6F-DACB-4C71-8AA0-301305F23EBB}" destId="{9DD9D10A-DFA5-45DE-B347-8A527A79BB60}" srcOrd="2" destOrd="0" presId="urn:microsoft.com/office/officeart/2005/8/layout/list1"/>
    <dgm:cxn modelId="{95F8B20B-FF6C-4F0C-AED2-A0730CF28972}" type="presParOf" srcId="{7CE9AF6F-DACB-4C71-8AA0-301305F23EBB}" destId="{7A4CFDBB-ADAC-45A3-858A-BB66F16E307A}" srcOrd="3" destOrd="0" presId="urn:microsoft.com/office/officeart/2005/8/layout/list1"/>
    <dgm:cxn modelId="{BED77778-AC58-467D-ABB0-8C607709AE74}" type="presParOf" srcId="{7CE9AF6F-DACB-4C71-8AA0-301305F23EBB}" destId="{5370A693-01F8-4BB3-BCDD-8FC8EE1DEFE2}" srcOrd="4" destOrd="0" presId="urn:microsoft.com/office/officeart/2005/8/layout/list1"/>
    <dgm:cxn modelId="{8DD05F1B-C004-4628-B485-750D41A941DB}" type="presParOf" srcId="{5370A693-01F8-4BB3-BCDD-8FC8EE1DEFE2}" destId="{3F4218F7-BCE6-4416-8060-900D8C3B4E96}" srcOrd="0" destOrd="0" presId="urn:microsoft.com/office/officeart/2005/8/layout/list1"/>
    <dgm:cxn modelId="{8B5D2C52-ABEF-4BDF-95C2-475A618530F5}" type="presParOf" srcId="{5370A693-01F8-4BB3-BCDD-8FC8EE1DEFE2}" destId="{EAE56684-61DE-481D-8F22-3F46F410A913}" srcOrd="1" destOrd="0" presId="urn:microsoft.com/office/officeart/2005/8/layout/list1"/>
    <dgm:cxn modelId="{7C048ADC-EE69-4E3C-A1BD-24EAB023D3C7}" type="presParOf" srcId="{7CE9AF6F-DACB-4C71-8AA0-301305F23EBB}" destId="{8E5F358A-1546-4573-A085-5CE319479603}" srcOrd="5" destOrd="0" presId="urn:microsoft.com/office/officeart/2005/8/layout/list1"/>
    <dgm:cxn modelId="{A3706F61-5507-4A8D-86CE-1445392688F4}" type="presParOf" srcId="{7CE9AF6F-DACB-4C71-8AA0-301305F23EBB}" destId="{4AC162A2-8635-4E36-9DB3-59D054B3E84F}" srcOrd="6" destOrd="0" presId="urn:microsoft.com/office/officeart/2005/8/layout/list1"/>
    <dgm:cxn modelId="{1756C043-05E2-4881-9AB6-222C1EFCFCB0}" type="presParOf" srcId="{7CE9AF6F-DACB-4C71-8AA0-301305F23EBB}" destId="{26AA6C53-40AE-44F7-AADD-3FF1652EE231}" srcOrd="7" destOrd="0" presId="urn:microsoft.com/office/officeart/2005/8/layout/list1"/>
    <dgm:cxn modelId="{04AECBBF-0798-47DF-B7E3-8FC327355CD2}" type="presParOf" srcId="{7CE9AF6F-DACB-4C71-8AA0-301305F23EBB}" destId="{7ED2848F-A81E-4E5E-948E-69066A42BD37}" srcOrd="8" destOrd="0" presId="urn:microsoft.com/office/officeart/2005/8/layout/list1"/>
    <dgm:cxn modelId="{1A42374F-111A-4819-A1BE-2F3CCDE7866D}" type="presParOf" srcId="{7ED2848F-A81E-4E5E-948E-69066A42BD37}" destId="{DDDF664B-04BA-45F9-8A05-3B1763936A9C}" srcOrd="0" destOrd="0" presId="urn:microsoft.com/office/officeart/2005/8/layout/list1"/>
    <dgm:cxn modelId="{6595ECE6-EF98-4E29-8DE5-E6781DBA21E8}" type="presParOf" srcId="{7ED2848F-A81E-4E5E-948E-69066A42BD37}" destId="{189084F8-EEC6-43B5-8C43-D7BD3B93BE4D}" srcOrd="1" destOrd="0" presId="urn:microsoft.com/office/officeart/2005/8/layout/list1"/>
    <dgm:cxn modelId="{F54D853F-370C-463E-8B60-3F62C5C2CC8C}" type="presParOf" srcId="{7CE9AF6F-DACB-4C71-8AA0-301305F23EBB}" destId="{6F5986DB-8544-42EB-852F-3450D1E25DE7}" srcOrd="9" destOrd="0" presId="urn:microsoft.com/office/officeart/2005/8/layout/list1"/>
    <dgm:cxn modelId="{F0C40A8F-EF95-4176-8D7C-8D48C7DEE367}" type="presParOf" srcId="{7CE9AF6F-DACB-4C71-8AA0-301305F23EBB}" destId="{FF6F2598-252B-41FD-A1C3-48F02A494938}" srcOrd="10" destOrd="0" presId="urn:microsoft.com/office/officeart/2005/8/layout/list1"/>
    <dgm:cxn modelId="{E89B4C41-FED5-4C74-9318-6579D25525AB}" type="presParOf" srcId="{7CE9AF6F-DACB-4C71-8AA0-301305F23EBB}" destId="{63E2966F-9848-4066-AE00-7AE34F050DCF}" srcOrd="11" destOrd="0" presId="urn:microsoft.com/office/officeart/2005/8/layout/list1"/>
    <dgm:cxn modelId="{E90F00C5-B453-4EE9-858F-AF6B9AC04671}" type="presParOf" srcId="{7CE9AF6F-DACB-4C71-8AA0-301305F23EBB}" destId="{2A0EF72C-DA24-4E83-81CE-2F162234E94C}" srcOrd="12" destOrd="0" presId="urn:microsoft.com/office/officeart/2005/8/layout/list1"/>
    <dgm:cxn modelId="{617C4C64-B49D-4860-A3DD-E64DB7DFCB24}" type="presParOf" srcId="{2A0EF72C-DA24-4E83-81CE-2F162234E94C}" destId="{076582CC-FA72-4436-99BA-56624A171FA1}" srcOrd="0" destOrd="0" presId="urn:microsoft.com/office/officeart/2005/8/layout/list1"/>
    <dgm:cxn modelId="{91358A7B-FFCB-41A0-BF96-B36DA6437F38}" type="presParOf" srcId="{2A0EF72C-DA24-4E83-81CE-2F162234E94C}" destId="{60C60915-6949-4182-9230-7106FC877FA2}" srcOrd="1" destOrd="0" presId="urn:microsoft.com/office/officeart/2005/8/layout/list1"/>
    <dgm:cxn modelId="{33A441FD-88EB-4F2C-8071-6E4BDE769BDB}" type="presParOf" srcId="{7CE9AF6F-DACB-4C71-8AA0-301305F23EBB}" destId="{A98A1C7C-BA85-42BF-8706-75D2FD53B587}" srcOrd="13" destOrd="0" presId="urn:microsoft.com/office/officeart/2005/8/layout/list1"/>
    <dgm:cxn modelId="{B1FCA81C-6C2B-4000-93BC-85112A907B61}" type="presParOf" srcId="{7CE9AF6F-DACB-4C71-8AA0-301305F23EBB}" destId="{A11D6268-7FA0-44F0-9F9C-0D16E4FF8A2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ED30CDB-B448-43FD-9785-8593F60950D8}" type="doc">
      <dgm:prSet loTypeId="urn:microsoft.com/office/officeart/2005/8/layout/list1" loCatId="list" qsTypeId="urn:microsoft.com/office/officeart/2005/8/quickstyle/3d3" qsCatId="3D" csTypeId="urn:microsoft.com/office/officeart/2005/8/colors/accent0_3" csCatId="mainScheme"/>
      <dgm:spPr/>
      <dgm:t>
        <a:bodyPr/>
        <a:lstStyle/>
        <a:p>
          <a:endParaRPr lang="cs-CZ"/>
        </a:p>
      </dgm:t>
    </dgm:pt>
    <dgm:pt modelId="{407D5766-A461-4DBB-8301-1819803A75B8}">
      <dgm:prSet/>
      <dgm:spPr/>
      <dgm:t>
        <a:bodyPr/>
        <a:lstStyle/>
        <a:p>
          <a:pPr rtl="0"/>
          <a:r>
            <a:rPr lang="cs-CZ" dirty="0" smtClean="0"/>
            <a:t>S</a:t>
          </a:r>
          <a:r>
            <a:rPr lang="cs-CZ" b="0" i="0" baseline="0" dirty="0" smtClean="0"/>
            <a:t>ítnice </a:t>
          </a:r>
          <a:endParaRPr lang="cs-CZ" dirty="0"/>
        </a:p>
      </dgm:t>
    </dgm:pt>
    <dgm:pt modelId="{06B69A78-7198-4965-B2C9-0B3B1C0F7462}" type="parTrans" cxnId="{A69C9DFF-3979-4D75-A2BA-74C340609FFC}">
      <dgm:prSet/>
      <dgm:spPr/>
      <dgm:t>
        <a:bodyPr/>
        <a:lstStyle/>
        <a:p>
          <a:endParaRPr lang="cs-CZ"/>
        </a:p>
      </dgm:t>
    </dgm:pt>
    <dgm:pt modelId="{6E987404-BA06-44D4-95DB-27DA948DDD98}" type="sibTrans" cxnId="{A69C9DFF-3979-4D75-A2BA-74C340609FFC}">
      <dgm:prSet/>
      <dgm:spPr/>
      <dgm:t>
        <a:bodyPr/>
        <a:lstStyle/>
        <a:p>
          <a:endParaRPr lang="cs-CZ"/>
        </a:p>
      </dgm:t>
    </dgm:pt>
    <dgm:pt modelId="{6EED30B6-9A54-4943-B22B-CD72D81E3730}">
      <dgm:prSet/>
      <dgm:spPr/>
      <dgm:t>
        <a:bodyPr/>
        <a:lstStyle/>
        <a:p>
          <a:pPr rtl="0"/>
          <a:r>
            <a:rPr lang="cs-CZ" b="0" i="0" baseline="0" dirty="0" smtClean="0"/>
            <a:t>využívá unikátnosti rozložení krevních cév a vlásečnic v oční sítnici (retina) jednotlivých osob.</a:t>
          </a:r>
          <a:endParaRPr lang="cs-CZ" dirty="0"/>
        </a:p>
      </dgm:t>
    </dgm:pt>
    <dgm:pt modelId="{8758C0E6-A957-48F9-B663-686B3A2A0C7C}" type="parTrans" cxnId="{AABF12CD-30B3-4AE6-9B20-605433D36C2A}">
      <dgm:prSet/>
      <dgm:spPr/>
      <dgm:t>
        <a:bodyPr/>
        <a:lstStyle/>
        <a:p>
          <a:endParaRPr lang="cs-CZ"/>
        </a:p>
      </dgm:t>
    </dgm:pt>
    <dgm:pt modelId="{D42169AA-1689-4C81-B0BB-6B28486C18AF}" type="sibTrans" cxnId="{AABF12CD-30B3-4AE6-9B20-605433D36C2A}">
      <dgm:prSet/>
      <dgm:spPr/>
      <dgm:t>
        <a:bodyPr/>
        <a:lstStyle/>
        <a:p>
          <a:endParaRPr lang="cs-CZ"/>
        </a:p>
      </dgm:t>
    </dgm:pt>
    <dgm:pt modelId="{5F6ED713-C63F-4717-AAC9-A13131B3519D}">
      <dgm:prSet/>
      <dgm:spPr/>
      <dgm:t>
        <a:bodyPr/>
        <a:lstStyle/>
        <a:p>
          <a:pPr rtl="0"/>
          <a:r>
            <a:rPr lang="cs-CZ" b="0" i="0" baseline="0" dirty="0" smtClean="0"/>
            <a:t>pro sejmutí tohoto rozložení musí být použity speciální snímače, využívající obvykle laserové paprsky, což není příjemné</a:t>
          </a:r>
          <a:endParaRPr lang="cs-CZ" dirty="0"/>
        </a:p>
      </dgm:t>
    </dgm:pt>
    <dgm:pt modelId="{CC2B2F8E-D927-4BB6-839E-8A3CC9B8B703}" type="parTrans" cxnId="{81FE877B-8AF6-411A-883F-090326B57DAD}">
      <dgm:prSet/>
      <dgm:spPr/>
      <dgm:t>
        <a:bodyPr/>
        <a:lstStyle/>
        <a:p>
          <a:endParaRPr lang="cs-CZ"/>
        </a:p>
      </dgm:t>
    </dgm:pt>
    <dgm:pt modelId="{BA7985D3-F56B-4936-91AF-0386E310665A}" type="sibTrans" cxnId="{81FE877B-8AF6-411A-883F-090326B57DAD}">
      <dgm:prSet/>
      <dgm:spPr/>
      <dgm:t>
        <a:bodyPr/>
        <a:lstStyle/>
        <a:p>
          <a:endParaRPr lang="cs-CZ"/>
        </a:p>
      </dgm:t>
    </dgm:pt>
    <dgm:pt modelId="{122C1739-05FF-4121-9FDF-0ECF6C052CDC}">
      <dgm:prSet/>
      <dgm:spPr/>
      <dgm:t>
        <a:bodyPr/>
        <a:lstStyle/>
        <a:p>
          <a:pPr rtl="0"/>
          <a:r>
            <a:rPr lang="cs-CZ" dirty="0" smtClean="0"/>
            <a:t>s</a:t>
          </a:r>
          <a:r>
            <a:rPr lang="cs-CZ" b="0" i="0" baseline="0" dirty="0" smtClean="0"/>
            <a:t>ejmutý obraz však obsahuje dostatek informací  pro jednoznačnou identifikaci osob.</a:t>
          </a:r>
          <a:endParaRPr lang="cs-CZ" dirty="0"/>
        </a:p>
      </dgm:t>
    </dgm:pt>
    <dgm:pt modelId="{FA251548-181E-4A74-82AF-B47FAFC6E7DA}" type="parTrans" cxnId="{A34EDD93-2697-4833-9BD1-B514A1C2105C}">
      <dgm:prSet/>
      <dgm:spPr/>
      <dgm:t>
        <a:bodyPr/>
        <a:lstStyle/>
        <a:p>
          <a:endParaRPr lang="cs-CZ"/>
        </a:p>
      </dgm:t>
    </dgm:pt>
    <dgm:pt modelId="{36CFB9A4-4559-463A-A4F2-EEAB8588F0CE}" type="sibTrans" cxnId="{A34EDD93-2697-4833-9BD1-B514A1C2105C}">
      <dgm:prSet/>
      <dgm:spPr/>
      <dgm:t>
        <a:bodyPr/>
        <a:lstStyle/>
        <a:p>
          <a:endParaRPr lang="cs-CZ"/>
        </a:p>
      </dgm:t>
    </dgm:pt>
    <dgm:pt modelId="{19DB80C6-01AE-4EE3-AF93-AD021B2AB2F3}">
      <dgm:prSet/>
      <dgm:spPr/>
      <dgm:t>
        <a:bodyPr/>
        <a:lstStyle/>
        <a:p>
          <a:pPr rtl="0"/>
          <a:r>
            <a:rPr lang="cs-CZ" dirty="0" smtClean="0"/>
            <a:t>D</a:t>
          </a:r>
          <a:r>
            <a:rPr lang="cs-CZ" b="0" i="0" baseline="0" dirty="0" smtClean="0"/>
            <a:t>uhovka</a:t>
          </a:r>
          <a:endParaRPr lang="cs-CZ" b="0" i="0" baseline="0" dirty="0"/>
        </a:p>
      </dgm:t>
    </dgm:pt>
    <dgm:pt modelId="{82ED5A81-7424-4640-9013-E2399D15BEAB}" type="parTrans" cxnId="{54924756-2798-4E7E-ACE7-74B1C86DF4D1}">
      <dgm:prSet/>
      <dgm:spPr/>
      <dgm:t>
        <a:bodyPr/>
        <a:lstStyle/>
        <a:p>
          <a:endParaRPr lang="cs-CZ"/>
        </a:p>
      </dgm:t>
    </dgm:pt>
    <dgm:pt modelId="{4B1E657A-7795-4666-B010-CB67E38CE8C6}" type="sibTrans" cxnId="{54924756-2798-4E7E-ACE7-74B1C86DF4D1}">
      <dgm:prSet/>
      <dgm:spPr/>
      <dgm:t>
        <a:bodyPr/>
        <a:lstStyle/>
        <a:p>
          <a:endParaRPr lang="cs-CZ"/>
        </a:p>
      </dgm:t>
    </dgm:pt>
    <dgm:pt modelId="{4E8A7FCA-4FC5-41E3-A5FB-F134B0EFA7D5}">
      <dgm:prSet/>
      <dgm:spPr/>
      <dgm:t>
        <a:bodyPr/>
        <a:lstStyle/>
        <a:p>
          <a:pPr rtl="0"/>
          <a:r>
            <a:rPr lang="cs-CZ" b="0" i="0" baseline="0" dirty="0" smtClean="0"/>
            <a:t>využívá unikátnosti duhovky lidského oka (iris)</a:t>
          </a:r>
          <a:endParaRPr lang="cs-CZ" dirty="0"/>
        </a:p>
      </dgm:t>
    </dgm:pt>
    <dgm:pt modelId="{6F5DFD78-AA68-47BA-8BD2-DF976ECAE2F1}" type="parTrans" cxnId="{EDB42866-E5A5-4E1C-A3EC-9CA66B66D79D}">
      <dgm:prSet/>
      <dgm:spPr/>
      <dgm:t>
        <a:bodyPr/>
        <a:lstStyle/>
        <a:p>
          <a:endParaRPr lang="cs-CZ"/>
        </a:p>
      </dgm:t>
    </dgm:pt>
    <dgm:pt modelId="{D88AE6A5-A334-4469-AACE-3D9E46ED3EE4}" type="sibTrans" cxnId="{EDB42866-E5A5-4E1C-A3EC-9CA66B66D79D}">
      <dgm:prSet/>
      <dgm:spPr/>
      <dgm:t>
        <a:bodyPr/>
        <a:lstStyle/>
        <a:p>
          <a:endParaRPr lang="cs-CZ"/>
        </a:p>
      </dgm:t>
    </dgm:pt>
    <dgm:pt modelId="{3FAC68D6-4860-411C-9E51-E3423348D243}">
      <dgm:prSet/>
      <dgm:spPr/>
      <dgm:t>
        <a:bodyPr/>
        <a:lstStyle/>
        <a:p>
          <a:pPr rtl="0"/>
          <a:r>
            <a:rPr lang="cs-CZ" dirty="0" smtClean="0"/>
            <a:t>d</a:t>
          </a:r>
          <a:r>
            <a:rPr lang="cs-CZ" b="0" i="0" baseline="0" dirty="0" smtClean="0"/>
            <a:t>le udávaných údajů je pravděpodobnost existence dvou shodných duhovek nesrovnatelně menší než u otisků prstů</a:t>
          </a:r>
          <a:endParaRPr lang="cs-CZ" dirty="0"/>
        </a:p>
      </dgm:t>
    </dgm:pt>
    <dgm:pt modelId="{8DD0500B-B42C-42F0-9F44-761C48892455}" type="parTrans" cxnId="{448E2136-524D-4C40-ACD7-C4BA2B737E98}">
      <dgm:prSet/>
      <dgm:spPr/>
      <dgm:t>
        <a:bodyPr/>
        <a:lstStyle/>
        <a:p>
          <a:endParaRPr lang="cs-CZ"/>
        </a:p>
      </dgm:t>
    </dgm:pt>
    <dgm:pt modelId="{7AB4DA52-9B0F-4FF9-976F-5604C8C93DBB}" type="sibTrans" cxnId="{448E2136-524D-4C40-ACD7-C4BA2B737E98}">
      <dgm:prSet/>
      <dgm:spPr/>
      <dgm:t>
        <a:bodyPr/>
        <a:lstStyle/>
        <a:p>
          <a:endParaRPr lang="cs-CZ"/>
        </a:p>
      </dgm:t>
    </dgm:pt>
    <dgm:pt modelId="{81CA7FE1-58D8-4039-B32C-4CE0EB224876}">
      <dgm:prSet/>
      <dgm:spPr/>
      <dgm:t>
        <a:bodyPr/>
        <a:lstStyle/>
        <a:p>
          <a:pPr rtl="0"/>
          <a:r>
            <a:rPr lang="cs-CZ" dirty="0" smtClean="0"/>
            <a:t>v</a:t>
          </a:r>
          <a:r>
            <a:rPr lang="cs-CZ" b="0" i="0" baseline="0" dirty="0" smtClean="0"/>
            <a:t>zorec duhovky je téměř neměnný od jednoho roku věku a mění se jen při některých nemocech, rovněž není závislý na rozšíření zornice.</a:t>
          </a:r>
          <a:endParaRPr lang="cs-CZ" dirty="0"/>
        </a:p>
      </dgm:t>
    </dgm:pt>
    <dgm:pt modelId="{711AC75B-9E7A-4DDE-B49A-2EC964BFA4E0}" type="parTrans" cxnId="{3881136F-EA94-4924-A374-ACDAC2742A6C}">
      <dgm:prSet/>
      <dgm:spPr/>
      <dgm:t>
        <a:bodyPr/>
        <a:lstStyle/>
        <a:p>
          <a:endParaRPr lang="cs-CZ"/>
        </a:p>
      </dgm:t>
    </dgm:pt>
    <dgm:pt modelId="{0B279EF3-E5EF-428C-9DA8-505656CEBDCB}" type="sibTrans" cxnId="{3881136F-EA94-4924-A374-ACDAC2742A6C}">
      <dgm:prSet/>
      <dgm:spPr/>
      <dgm:t>
        <a:bodyPr/>
        <a:lstStyle/>
        <a:p>
          <a:endParaRPr lang="cs-CZ"/>
        </a:p>
      </dgm:t>
    </dgm:pt>
    <dgm:pt modelId="{D2CB6695-9D2C-44E3-87C3-8B6E4684FF77}" type="pres">
      <dgm:prSet presAssocID="{2ED30CDB-B448-43FD-9785-8593F60950D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2757E5E2-8EA3-4033-96BE-4C6041B18AD7}" type="pres">
      <dgm:prSet presAssocID="{407D5766-A461-4DBB-8301-1819803A75B8}" presName="parentLin" presStyleCnt="0"/>
      <dgm:spPr/>
    </dgm:pt>
    <dgm:pt modelId="{743B141A-8D10-43CD-A134-462BDA0E5AE1}" type="pres">
      <dgm:prSet presAssocID="{407D5766-A461-4DBB-8301-1819803A75B8}" presName="parentLeftMargin" presStyleLbl="node1" presStyleIdx="0" presStyleCnt="2"/>
      <dgm:spPr/>
      <dgm:t>
        <a:bodyPr/>
        <a:lstStyle/>
        <a:p>
          <a:endParaRPr lang="sk-SK"/>
        </a:p>
      </dgm:t>
    </dgm:pt>
    <dgm:pt modelId="{6414BB8A-24FF-4088-8964-2276E0E3D239}" type="pres">
      <dgm:prSet presAssocID="{407D5766-A461-4DBB-8301-1819803A75B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2AB2D3E2-AEF1-4515-B215-916913DC02AD}" type="pres">
      <dgm:prSet presAssocID="{407D5766-A461-4DBB-8301-1819803A75B8}" presName="negativeSpace" presStyleCnt="0"/>
      <dgm:spPr/>
    </dgm:pt>
    <dgm:pt modelId="{B0F5B195-6046-4656-8F6A-FCF3CFC113C5}" type="pres">
      <dgm:prSet presAssocID="{407D5766-A461-4DBB-8301-1819803A75B8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79A2DFED-3F52-4002-9769-0F372D82FC57}" type="pres">
      <dgm:prSet presAssocID="{6E987404-BA06-44D4-95DB-27DA948DDD98}" presName="spaceBetweenRectangles" presStyleCnt="0"/>
      <dgm:spPr/>
    </dgm:pt>
    <dgm:pt modelId="{AA40340C-04E8-46AE-A4E6-066AD7E571E7}" type="pres">
      <dgm:prSet presAssocID="{19DB80C6-01AE-4EE3-AF93-AD021B2AB2F3}" presName="parentLin" presStyleCnt="0"/>
      <dgm:spPr/>
    </dgm:pt>
    <dgm:pt modelId="{7B222454-4B60-4761-A67F-78B2FFDE079A}" type="pres">
      <dgm:prSet presAssocID="{19DB80C6-01AE-4EE3-AF93-AD021B2AB2F3}" presName="parentLeftMargin" presStyleLbl="node1" presStyleIdx="0" presStyleCnt="2"/>
      <dgm:spPr/>
      <dgm:t>
        <a:bodyPr/>
        <a:lstStyle/>
        <a:p>
          <a:endParaRPr lang="sk-SK"/>
        </a:p>
      </dgm:t>
    </dgm:pt>
    <dgm:pt modelId="{6E547216-96FB-4A96-B7AA-884058FA9614}" type="pres">
      <dgm:prSet presAssocID="{19DB80C6-01AE-4EE3-AF93-AD021B2AB2F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A7625942-6A1F-4A69-8DED-CB34487CFA13}" type="pres">
      <dgm:prSet presAssocID="{19DB80C6-01AE-4EE3-AF93-AD021B2AB2F3}" presName="negativeSpace" presStyleCnt="0"/>
      <dgm:spPr/>
    </dgm:pt>
    <dgm:pt modelId="{C6FFC74B-2D5A-4B83-9005-D847F6C55A0A}" type="pres">
      <dgm:prSet presAssocID="{19DB80C6-01AE-4EE3-AF93-AD021B2AB2F3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D09066DC-68EA-48E2-A512-E7C66D3E79C9}" type="presOf" srcId="{3FAC68D6-4860-411C-9E51-E3423348D243}" destId="{C6FFC74B-2D5A-4B83-9005-D847F6C55A0A}" srcOrd="0" destOrd="1" presId="urn:microsoft.com/office/officeart/2005/8/layout/list1"/>
    <dgm:cxn modelId="{AABF12CD-30B3-4AE6-9B20-605433D36C2A}" srcId="{407D5766-A461-4DBB-8301-1819803A75B8}" destId="{6EED30B6-9A54-4943-B22B-CD72D81E3730}" srcOrd="0" destOrd="0" parTransId="{8758C0E6-A957-48F9-B663-686B3A2A0C7C}" sibTransId="{D42169AA-1689-4C81-B0BB-6B28486C18AF}"/>
    <dgm:cxn modelId="{A34EDD93-2697-4833-9BD1-B514A1C2105C}" srcId="{407D5766-A461-4DBB-8301-1819803A75B8}" destId="{122C1739-05FF-4121-9FDF-0ECF6C052CDC}" srcOrd="2" destOrd="0" parTransId="{FA251548-181E-4A74-82AF-B47FAFC6E7DA}" sibTransId="{36CFB9A4-4559-463A-A4F2-EEAB8588F0CE}"/>
    <dgm:cxn modelId="{16B51187-0FDC-43BA-8883-92FAD592A045}" type="presOf" srcId="{6EED30B6-9A54-4943-B22B-CD72D81E3730}" destId="{B0F5B195-6046-4656-8F6A-FCF3CFC113C5}" srcOrd="0" destOrd="0" presId="urn:microsoft.com/office/officeart/2005/8/layout/list1"/>
    <dgm:cxn modelId="{EDB42866-E5A5-4E1C-A3EC-9CA66B66D79D}" srcId="{19DB80C6-01AE-4EE3-AF93-AD021B2AB2F3}" destId="{4E8A7FCA-4FC5-41E3-A5FB-F134B0EFA7D5}" srcOrd="0" destOrd="0" parTransId="{6F5DFD78-AA68-47BA-8BD2-DF976ECAE2F1}" sibTransId="{D88AE6A5-A334-4469-AACE-3D9E46ED3EE4}"/>
    <dgm:cxn modelId="{81FE877B-8AF6-411A-883F-090326B57DAD}" srcId="{407D5766-A461-4DBB-8301-1819803A75B8}" destId="{5F6ED713-C63F-4717-AAC9-A13131B3519D}" srcOrd="1" destOrd="0" parTransId="{CC2B2F8E-D927-4BB6-839E-8A3CC9B8B703}" sibTransId="{BA7985D3-F56B-4936-91AF-0386E310665A}"/>
    <dgm:cxn modelId="{A69C9DFF-3979-4D75-A2BA-74C340609FFC}" srcId="{2ED30CDB-B448-43FD-9785-8593F60950D8}" destId="{407D5766-A461-4DBB-8301-1819803A75B8}" srcOrd="0" destOrd="0" parTransId="{06B69A78-7198-4965-B2C9-0B3B1C0F7462}" sibTransId="{6E987404-BA06-44D4-95DB-27DA948DDD98}"/>
    <dgm:cxn modelId="{DC3DB681-45B1-42FB-8AD8-0FD067663F67}" type="presOf" srcId="{407D5766-A461-4DBB-8301-1819803A75B8}" destId="{743B141A-8D10-43CD-A134-462BDA0E5AE1}" srcOrd="0" destOrd="0" presId="urn:microsoft.com/office/officeart/2005/8/layout/list1"/>
    <dgm:cxn modelId="{448E2136-524D-4C40-ACD7-C4BA2B737E98}" srcId="{19DB80C6-01AE-4EE3-AF93-AD021B2AB2F3}" destId="{3FAC68D6-4860-411C-9E51-E3423348D243}" srcOrd="1" destOrd="0" parTransId="{8DD0500B-B42C-42F0-9F44-761C48892455}" sibTransId="{7AB4DA52-9B0F-4FF9-976F-5604C8C93DBB}"/>
    <dgm:cxn modelId="{3881136F-EA94-4924-A374-ACDAC2742A6C}" srcId="{19DB80C6-01AE-4EE3-AF93-AD021B2AB2F3}" destId="{81CA7FE1-58D8-4039-B32C-4CE0EB224876}" srcOrd="2" destOrd="0" parTransId="{711AC75B-9E7A-4DDE-B49A-2EC964BFA4E0}" sibTransId="{0B279EF3-E5EF-428C-9DA8-505656CEBDCB}"/>
    <dgm:cxn modelId="{BD66249E-F7E0-443B-BB87-CA04D063930E}" type="presOf" srcId="{407D5766-A461-4DBB-8301-1819803A75B8}" destId="{6414BB8A-24FF-4088-8964-2276E0E3D239}" srcOrd="1" destOrd="0" presId="urn:microsoft.com/office/officeart/2005/8/layout/list1"/>
    <dgm:cxn modelId="{3B15F272-428A-4A4D-BFD4-FEBC5D9263DF}" type="presOf" srcId="{2ED30CDB-B448-43FD-9785-8593F60950D8}" destId="{D2CB6695-9D2C-44E3-87C3-8B6E4684FF77}" srcOrd="0" destOrd="0" presId="urn:microsoft.com/office/officeart/2005/8/layout/list1"/>
    <dgm:cxn modelId="{92F6B025-5A20-4D06-B242-50E0691CFC9E}" type="presOf" srcId="{4E8A7FCA-4FC5-41E3-A5FB-F134B0EFA7D5}" destId="{C6FFC74B-2D5A-4B83-9005-D847F6C55A0A}" srcOrd="0" destOrd="0" presId="urn:microsoft.com/office/officeart/2005/8/layout/list1"/>
    <dgm:cxn modelId="{64281867-C7B7-4BF3-A924-858F905274DE}" type="presOf" srcId="{81CA7FE1-58D8-4039-B32C-4CE0EB224876}" destId="{C6FFC74B-2D5A-4B83-9005-D847F6C55A0A}" srcOrd="0" destOrd="2" presId="urn:microsoft.com/office/officeart/2005/8/layout/list1"/>
    <dgm:cxn modelId="{52A0BB19-8188-498E-9827-4680DD53BF04}" type="presOf" srcId="{19DB80C6-01AE-4EE3-AF93-AD021B2AB2F3}" destId="{7B222454-4B60-4761-A67F-78B2FFDE079A}" srcOrd="0" destOrd="0" presId="urn:microsoft.com/office/officeart/2005/8/layout/list1"/>
    <dgm:cxn modelId="{CE377CED-84D5-400C-80A4-05DB948AE795}" type="presOf" srcId="{19DB80C6-01AE-4EE3-AF93-AD021B2AB2F3}" destId="{6E547216-96FB-4A96-B7AA-884058FA9614}" srcOrd="1" destOrd="0" presId="urn:microsoft.com/office/officeart/2005/8/layout/list1"/>
    <dgm:cxn modelId="{3AF5AB16-83B2-4787-A1FE-E2893CE7786A}" type="presOf" srcId="{5F6ED713-C63F-4717-AAC9-A13131B3519D}" destId="{B0F5B195-6046-4656-8F6A-FCF3CFC113C5}" srcOrd="0" destOrd="1" presId="urn:microsoft.com/office/officeart/2005/8/layout/list1"/>
    <dgm:cxn modelId="{54924756-2798-4E7E-ACE7-74B1C86DF4D1}" srcId="{2ED30CDB-B448-43FD-9785-8593F60950D8}" destId="{19DB80C6-01AE-4EE3-AF93-AD021B2AB2F3}" srcOrd="1" destOrd="0" parTransId="{82ED5A81-7424-4640-9013-E2399D15BEAB}" sibTransId="{4B1E657A-7795-4666-B010-CB67E38CE8C6}"/>
    <dgm:cxn modelId="{BD7732E7-EC28-4784-80DE-8F1A3BA95EDC}" type="presOf" srcId="{122C1739-05FF-4121-9FDF-0ECF6C052CDC}" destId="{B0F5B195-6046-4656-8F6A-FCF3CFC113C5}" srcOrd="0" destOrd="2" presId="urn:microsoft.com/office/officeart/2005/8/layout/list1"/>
    <dgm:cxn modelId="{43A7D7F5-6E63-4CA1-AE15-CA4C528E54B0}" type="presParOf" srcId="{D2CB6695-9D2C-44E3-87C3-8B6E4684FF77}" destId="{2757E5E2-8EA3-4033-96BE-4C6041B18AD7}" srcOrd="0" destOrd="0" presId="urn:microsoft.com/office/officeart/2005/8/layout/list1"/>
    <dgm:cxn modelId="{0BEA3C06-E348-4908-89A5-9E60E8DEF7BF}" type="presParOf" srcId="{2757E5E2-8EA3-4033-96BE-4C6041B18AD7}" destId="{743B141A-8D10-43CD-A134-462BDA0E5AE1}" srcOrd="0" destOrd="0" presId="urn:microsoft.com/office/officeart/2005/8/layout/list1"/>
    <dgm:cxn modelId="{0178EF00-786C-4771-8C9B-5E335CCBA078}" type="presParOf" srcId="{2757E5E2-8EA3-4033-96BE-4C6041B18AD7}" destId="{6414BB8A-24FF-4088-8964-2276E0E3D239}" srcOrd="1" destOrd="0" presId="urn:microsoft.com/office/officeart/2005/8/layout/list1"/>
    <dgm:cxn modelId="{990BE748-A102-490E-A9AD-771984AFF74D}" type="presParOf" srcId="{D2CB6695-9D2C-44E3-87C3-8B6E4684FF77}" destId="{2AB2D3E2-AEF1-4515-B215-916913DC02AD}" srcOrd="1" destOrd="0" presId="urn:microsoft.com/office/officeart/2005/8/layout/list1"/>
    <dgm:cxn modelId="{8B09E81F-5418-4CE5-A45B-6F415513ADCB}" type="presParOf" srcId="{D2CB6695-9D2C-44E3-87C3-8B6E4684FF77}" destId="{B0F5B195-6046-4656-8F6A-FCF3CFC113C5}" srcOrd="2" destOrd="0" presId="urn:microsoft.com/office/officeart/2005/8/layout/list1"/>
    <dgm:cxn modelId="{C96009AC-1C41-438A-B70C-F297EE1B8904}" type="presParOf" srcId="{D2CB6695-9D2C-44E3-87C3-8B6E4684FF77}" destId="{79A2DFED-3F52-4002-9769-0F372D82FC57}" srcOrd="3" destOrd="0" presId="urn:microsoft.com/office/officeart/2005/8/layout/list1"/>
    <dgm:cxn modelId="{493383F0-0CB6-419A-A9E1-7AC6A7CD9DD0}" type="presParOf" srcId="{D2CB6695-9D2C-44E3-87C3-8B6E4684FF77}" destId="{AA40340C-04E8-46AE-A4E6-066AD7E571E7}" srcOrd="4" destOrd="0" presId="urn:microsoft.com/office/officeart/2005/8/layout/list1"/>
    <dgm:cxn modelId="{5797FF4E-C80E-4B82-BA37-F48101204A6A}" type="presParOf" srcId="{AA40340C-04E8-46AE-A4E6-066AD7E571E7}" destId="{7B222454-4B60-4761-A67F-78B2FFDE079A}" srcOrd="0" destOrd="0" presId="urn:microsoft.com/office/officeart/2005/8/layout/list1"/>
    <dgm:cxn modelId="{8CAAE0EB-03BC-4813-A325-D46840818702}" type="presParOf" srcId="{AA40340C-04E8-46AE-A4E6-066AD7E571E7}" destId="{6E547216-96FB-4A96-B7AA-884058FA9614}" srcOrd="1" destOrd="0" presId="urn:microsoft.com/office/officeart/2005/8/layout/list1"/>
    <dgm:cxn modelId="{ABDEC57B-5E42-46B0-96BE-114193A9708E}" type="presParOf" srcId="{D2CB6695-9D2C-44E3-87C3-8B6E4684FF77}" destId="{A7625942-6A1F-4A69-8DED-CB34487CFA13}" srcOrd="5" destOrd="0" presId="urn:microsoft.com/office/officeart/2005/8/layout/list1"/>
    <dgm:cxn modelId="{E13718E3-54F7-48F2-A9B4-7DA451EF05F7}" type="presParOf" srcId="{D2CB6695-9D2C-44E3-87C3-8B6E4684FF77}" destId="{C6FFC74B-2D5A-4B83-9005-D847F6C55A0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BAAB0AA-BA57-4F90-A214-7242D3D6886B}" type="doc">
      <dgm:prSet loTypeId="urn:microsoft.com/office/officeart/2005/8/layout/list1" loCatId="list" qsTypeId="urn:microsoft.com/office/officeart/2005/8/quickstyle/3d3" qsCatId="3D" csTypeId="urn:microsoft.com/office/officeart/2005/8/colors/accent0_3" csCatId="mainScheme"/>
      <dgm:spPr/>
      <dgm:t>
        <a:bodyPr/>
        <a:lstStyle/>
        <a:p>
          <a:endParaRPr lang="cs-CZ"/>
        </a:p>
      </dgm:t>
    </dgm:pt>
    <dgm:pt modelId="{7DEB5EBA-A84F-4DCA-A461-AD3E8DD1B80A}">
      <dgm:prSet/>
      <dgm:spPr/>
      <dgm:t>
        <a:bodyPr/>
        <a:lstStyle/>
        <a:p>
          <a:pPr rtl="0"/>
          <a:r>
            <a:rPr lang="cs-CZ" dirty="0" smtClean="0"/>
            <a:t>Z</a:t>
          </a:r>
          <a:r>
            <a:rPr lang="cs-CZ" b="0" i="0" baseline="0" dirty="0" smtClean="0"/>
            <a:t>óna vizuální kontroly – </a:t>
          </a:r>
          <a:r>
            <a:rPr lang="cs-CZ" b="0" i="0" baseline="0" dirty="0" err="1" smtClean="0"/>
            <a:t>Visual</a:t>
          </a:r>
          <a:r>
            <a:rPr lang="cs-CZ" b="0" i="0" baseline="0" dirty="0" smtClean="0"/>
            <a:t> </a:t>
          </a:r>
          <a:r>
            <a:rPr lang="cs-CZ" b="0" i="0" baseline="0" dirty="0" err="1" smtClean="0"/>
            <a:t>Inspection</a:t>
          </a:r>
          <a:r>
            <a:rPr lang="cs-CZ" b="0" i="0" baseline="0" dirty="0" smtClean="0"/>
            <a:t> </a:t>
          </a:r>
          <a:r>
            <a:rPr lang="cs-CZ" b="0" i="0" baseline="0" dirty="0" err="1" smtClean="0"/>
            <a:t>Zone</a:t>
          </a:r>
          <a:r>
            <a:rPr lang="cs-CZ" b="0" i="0" baseline="0" dirty="0" smtClean="0"/>
            <a:t>,</a:t>
          </a:r>
          <a:endParaRPr lang="cs-CZ" dirty="0"/>
        </a:p>
      </dgm:t>
    </dgm:pt>
    <dgm:pt modelId="{9B2F6652-6D5E-4070-B592-F1890276E6B0}" type="parTrans" cxnId="{B2EF56FB-CA36-4059-B419-35D3C9E77815}">
      <dgm:prSet/>
      <dgm:spPr/>
      <dgm:t>
        <a:bodyPr/>
        <a:lstStyle/>
        <a:p>
          <a:endParaRPr lang="cs-CZ"/>
        </a:p>
      </dgm:t>
    </dgm:pt>
    <dgm:pt modelId="{0F35C7C7-C35D-4B6D-97D5-2B4D0FF7B0C3}" type="sibTrans" cxnId="{B2EF56FB-CA36-4059-B419-35D3C9E77815}">
      <dgm:prSet/>
      <dgm:spPr/>
      <dgm:t>
        <a:bodyPr/>
        <a:lstStyle/>
        <a:p>
          <a:endParaRPr lang="cs-CZ"/>
        </a:p>
      </dgm:t>
    </dgm:pt>
    <dgm:pt modelId="{538F9A62-3AD4-48DF-9CEA-5D73EA1DEF2F}">
      <dgm:prSet/>
      <dgm:spPr/>
      <dgm:t>
        <a:bodyPr/>
        <a:lstStyle/>
        <a:p>
          <a:pPr rtl="0"/>
          <a:r>
            <a:rPr lang="cs-CZ" b="0" i="0" baseline="0" dirty="0" smtClean="0"/>
            <a:t>obsahující označení dokladu, fotografii obličeje držitele, osobní údaje a údaje týkající se vydání dokladu a jeho platnosti;</a:t>
          </a:r>
          <a:endParaRPr lang="cs-CZ" dirty="0"/>
        </a:p>
      </dgm:t>
    </dgm:pt>
    <dgm:pt modelId="{8348836C-6FE1-41A0-B7F1-D460D099BC99}" type="parTrans" cxnId="{9AED04A7-8F0B-4380-940B-0F956877E8F7}">
      <dgm:prSet/>
      <dgm:spPr/>
      <dgm:t>
        <a:bodyPr/>
        <a:lstStyle/>
        <a:p>
          <a:endParaRPr lang="cs-CZ"/>
        </a:p>
      </dgm:t>
    </dgm:pt>
    <dgm:pt modelId="{7747C2A6-3465-4D19-9113-01DA61F6FCF8}" type="sibTrans" cxnId="{9AED04A7-8F0B-4380-940B-0F956877E8F7}">
      <dgm:prSet/>
      <dgm:spPr/>
      <dgm:t>
        <a:bodyPr/>
        <a:lstStyle/>
        <a:p>
          <a:endParaRPr lang="cs-CZ"/>
        </a:p>
      </dgm:t>
    </dgm:pt>
    <dgm:pt modelId="{CEA74CDC-F526-4CD9-BC0B-340B4B9442D1}">
      <dgm:prSet/>
      <dgm:spPr/>
      <dgm:t>
        <a:bodyPr/>
        <a:lstStyle/>
        <a:p>
          <a:pPr rtl="0"/>
          <a:r>
            <a:rPr lang="cs-CZ" dirty="0" smtClean="0"/>
            <a:t>S</a:t>
          </a:r>
          <a:r>
            <a:rPr lang="cs-CZ" b="0" i="0" baseline="0" dirty="0" smtClean="0"/>
            <a:t>trojově čitelná zóna – </a:t>
          </a:r>
          <a:r>
            <a:rPr lang="cs-CZ" b="0" i="0" baseline="0" dirty="0" err="1" smtClean="0"/>
            <a:t>Machine</a:t>
          </a:r>
          <a:r>
            <a:rPr lang="cs-CZ" b="0" i="0" baseline="0" dirty="0" smtClean="0"/>
            <a:t> </a:t>
          </a:r>
          <a:r>
            <a:rPr lang="cs-CZ" b="0" i="0" baseline="0" dirty="0" err="1" smtClean="0"/>
            <a:t>Readable</a:t>
          </a:r>
          <a:r>
            <a:rPr lang="cs-CZ" b="0" i="0" baseline="0" dirty="0" smtClean="0"/>
            <a:t> </a:t>
          </a:r>
          <a:r>
            <a:rPr lang="cs-CZ" b="0" i="0" baseline="0" dirty="0" err="1" smtClean="0"/>
            <a:t>Zone</a:t>
          </a:r>
          <a:r>
            <a:rPr lang="cs-CZ" b="0" i="0" baseline="0" dirty="0" smtClean="0"/>
            <a:t>,</a:t>
          </a:r>
          <a:endParaRPr lang="cs-CZ" dirty="0"/>
        </a:p>
      </dgm:t>
    </dgm:pt>
    <dgm:pt modelId="{CA388A7A-7F99-43D8-9967-0E188F235BFB}" type="parTrans" cxnId="{0B22D310-26FF-40B8-AAAF-794E4EEFEF98}">
      <dgm:prSet/>
      <dgm:spPr/>
      <dgm:t>
        <a:bodyPr/>
        <a:lstStyle/>
        <a:p>
          <a:endParaRPr lang="cs-CZ"/>
        </a:p>
      </dgm:t>
    </dgm:pt>
    <dgm:pt modelId="{7ABB614E-B014-4D12-A1DC-530B8FE24B06}" type="sibTrans" cxnId="{0B22D310-26FF-40B8-AAAF-794E4EEFEF98}">
      <dgm:prSet/>
      <dgm:spPr/>
      <dgm:t>
        <a:bodyPr/>
        <a:lstStyle/>
        <a:p>
          <a:endParaRPr lang="cs-CZ"/>
        </a:p>
      </dgm:t>
    </dgm:pt>
    <dgm:pt modelId="{AE687B00-EEE1-4F88-B8F3-91389B304671}">
      <dgm:prSet/>
      <dgm:spPr/>
      <dgm:t>
        <a:bodyPr/>
        <a:lstStyle/>
        <a:p>
          <a:pPr rtl="0"/>
          <a:r>
            <a:rPr lang="cs-CZ" b="0" i="0" baseline="0" dirty="0" smtClean="0"/>
            <a:t>obsahuje některé z informací obsažených v zóně vizuální kontroly v podobě alfanumerických znaků a symbolu „&lt;”, a to ve dvou či ve třech řádcích</a:t>
          </a:r>
          <a:endParaRPr lang="cs-CZ" dirty="0"/>
        </a:p>
      </dgm:t>
    </dgm:pt>
    <dgm:pt modelId="{27337249-625B-4150-B3B6-6E482A0B184D}" type="parTrans" cxnId="{B9DBB9D0-7367-4DE8-BF29-7FB3EE0BC18F}">
      <dgm:prSet/>
      <dgm:spPr/>
      <dgm:t>
        <a:bodyPr/>
        <a:lstStyle/>
        <a:p>
          <a:endParaRPr lang="cs-CZ"/>
        </a:p>
      </dgm:t>
    </dgm:pt>
    <dgm:pt modelId="{7C22A26E-6946-4647-B5E9-C98A36D3C37D}" type="sibTrans" cxnId="{B9DBB9D0-7367-4DE8-BF29-7FB3EE0BC18F}">
      <dgm:prSet/>
      <dgm:spPr/>
      <dgm:t>
        <a:bodyPr/>
        <a:lstStyle/>
        <a:p>
          <a:endParaRPr lang="cs-CZ"/>
        </a:p>
      </dgm:t>
    </dgm:pt>
    <dgm:pt modelId="{E30BD319-887B-4813-A2B1-EFECE6288408}">
      <dgm:prSet/>
      <dgm:spPr/>
      <dgm:t>
        <a:bodyPr/>
        <a:lstStyle/>
        <a:p>
          <a:pPr rtl="0"/>
          <a:r>
            <a:rPr lang="cs-CZ" b="0" i="0" baseline="0" dirty="0" smtClean="0"/>
            <a:t>tuto posloupnost znaků lze přečíst pomocí čtecího zařízení a usnadnit tak kontroly cestovních dokladů.</a:t>
          </a:r>
          <a:endParaRPr lang="cs-CZ" dirty="0"/>
        </a:p>
      </dgm:t>
    </dgm:pt>
    <dgm:pt modelId="{3A8418F7-028D-4935-B7E7-E31B14214AE7}" type="parTrans" cxnId="{8A7797EA-1F67-4EA2-BC81-B8FE9FA0D4DF}">
      <dgm:prSet/>
      <dgm:spPr/>
      <dgm:t>
        <a:bodyPr/>
        <a:lstStyle/>
        <a:p>
          <a:endParaRPr lang="cs-CZ"/>
        </a:p>
      </dgm:t>
    </dgm:pt>
    <dgm:pt modelId="{46D22E4B-A0E0-42ED-8EC6-4FA7663740FB}" type="sibTrans" cxnId="{8A7797EA-1F67-4EA2-BC81-B8FE9FA0D4DF}">
      <dgm:prSet/>
      <dgm:spPr/>
      <dgm:t>
        <a:bodyPr/>
        <a:lstStyle/>
        <a:p>
          <a:endParaRPr lang="cs-CZ"/>
        </a:p>
      </dgm:t>
    </dgm:pt>
    <dgm:pt modelId="{284F6071-684D-4B30-B564-92B4B0C1BB48}" type="pres">
      <dgm:prSet presAssocID="{FBAAB0AA-BA57-4F90-A214-7242D3D6886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3C4CD625-7779-44E8-84A5-6749D4193A78}" type="pres">
      <dgm:prSet presAssocID="{7DEB5EBA-A84F-4DCA-A461-AD3E8DD1B80A}" presName="parentLin" presStyleCnt="0"/>
      <dgm:spPr/>
    </dgm:pt>
    <dgm:pt modelId="{73283EED-9EE0-4D75-BCF3-42B406F0E18E}" type="pres">
      <dgm:prSet presAssocID="{7DEB5EBA-A84F-4DCA-A461-AD3E8DD1B80A}" presName="parentLeftMargin" presStyleLbl="node1" presStyleIdx="0" presStyleCnt="2"/>
      <dgm:spPr/>
      <dgm:t>
        <a:bodyPr/>
        <a:lstStyle/>
        <a:p>
          <a:endParaRPr lang="sk-SK"/>
        </a:p>
      </dgm:t>
    </dgm:pt>
    <dgm:pt modelId="{2B12F4D5-E325-45BE-9320-EE1481F3268A}" type="pres">
      <dgm:prSet presAssocID="{7DEB5EBA-A84F-4DCA-A461-AD3E8DD1B80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FA9225DA-1D99-4640-AED0-1C6CA3413ED3}" type="pres">
      <dgm:prSet presAssocID="{7DEB5EBA-A84F-4DCA-A461-AD3E8DD1B80A}" presName="negativeSpace" presStyleCnt="0"/>
      <dgm:spPr/>
    </dgm:pt>
    <dgm:pt modelId="{2D69CDF6-D103-4394-8B79-7C080D41B474}" type="pres">
      <dgm:prSet presAssocID="{7DEB5EBA-A84F-4DCA-A461-AD3E8DD1B80A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93B8271C-7FCC-4ACA-A8FD-B27E5D7A604D}" type="pres">
      <dgm:prSet presAssocID="{0F35C7C7-C35D-4B6D-97D5-2B4D0FF7B0C3}" presName="spaceBetweenRectangles" presStyleCnt="0"/>
      <dgm:spPr/>
    </dgm:pt>
    <dgm:pt modelId="{0FB77E1A-3D45-4BF1-90AA-D183543406CE}" type="pres">
      <dgm:prSet presAssocID="{CEA74CDC-F526-4CD9-BC0B-340B4B9442D1}" presName="parentLin" presStyleCnt="0"/>
      <dgm:spPr/>
    </dgm:pt>
    <dgm:pt modelId="{E0BF9EBF-2AB4-4D4F-A7B0-34FEA20BAD6E}" type="pres">
      <dgm:prSet presAssocID="{CEA74CDC-F526-4CD9-BC0B-340B4B9442D1}" presName="parentLeftMargin" presStyleLbl="node1" presStyleIdx="0" presStyleCnt="2"/>
      <dgm:spPr/>
      <dgm:t>
        <a:bodyPr/>
        <a:lstStyle/>
        <a:p>
          <a:endParaRPr lang="sk-SK"/>
        </a:p>
      </dgm:t>
    </dgm:pt>
    <dgm:pt modelId="{77BA0DDB-E9AA-4CD1-A060-78CF92D8381B}" type="pres">
      <dgm:prSet presAssocID="{CEA74CDC-F526-4CD9-BC0B-340B4B9442D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0C6A23A1-CC17-49BE-9C53-A9EFE97F18B3}" type="pres">
      <dgm:prSet presAssocID="{CEA74CDC-F526-4CD9-BC0B-340B4B9442D1}" presName="negativeSpace" presStyleCnt="0"/>
      <dgm:spPr/>
    </dgm:pt>
    <dgm:pt modelId="{0860BEE7-7152-4ABE-9CEF-E75E1D86447A}" type="pres">
      <dgm:prSet presAssocID="{CEA74CDC-F526-4CD9-BC0B-340B4B9442D1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A9F4A20C-C4F2-47E8-A762-0D2DBB3980C8}" type="presOf" srcId="{7DEB5EBA-A84F-4DCA-A461-AD3E8DD1B80A}" destId="{73283EED-9EE0-4D75-BCF3-42B406F0E18E}" srcOrd="0" destOrd="0" presId="urn:microsoft.com/office/officeart/2005/8/layout/list1"/>
    <dgm:cxn modelId="{DC01488C-CBD0-4048-B881-2E9E98BA2528}" type="presOf" srcId="{538F9A62-3AD4-48DF-9CEA-5D73EA1DEF2F}" destId="{2D69CDF6-D103-4394-8B79-7C080D41B474}" srcOrd="0" destOrd="0" presId="urn:microsoft.com/office/officeart/2005/8/layout/list1"/>
    <dgm:cxn modelId="{BAE1C4A6-3981-4736-BBF0-F649BFFEBA6E}" type="presOf" srcId="{7DEB5EBA-A84F-4DCA-A461-AD3E8DD1B80A}" destId="{2B12F4D5-E325-45BE-9320-EE1481F3268A}" srcOrd="1" destOrd="0" presId="urn:microsoft.com/office/officeart/2005/8/layout/list1"/>
    <dgm:cxn modelId="{9AED04A7-8F0B-4380-940B-0F956877E8F7}" srcId="{7DEB5EBA-A84F-4DCA-A461-AD3E8DD1B80A}" destId="{538F9A62-3AD4-48DF-9CEA-5D73EA1DEF2F}" srcOrd="0" destOrd="0" parTransId="{8348836C-6FE1-41A0-B7F1-D460D099BC99}" sibTransId="{7747C2A6-3465-4D19-9113-01DA61F6FCF8}"/>
    <dgm:cxn modelId="{F69FCE49-C03B-40D8-927E-F843471BBD6B}" type="presOf" srcId="{FBAAB0AA-BA57-4F90-A214-7242D3D6886B}" destId="{284F6071-684D-4B30-B564-92B4B0C1BB48}" srcOrd="0" destOrd="0" presId="urn:microsoft.com/office/officeart/2005/8/layout/list1"/>
    <dgm:cxn modelId="{B9DBB9D0-7367-4DE8-BF29-7FB3EE0BC18F}" srcId="{CEA74CDC-F526-4CD9-BC0B-340B4B9442D1}" destId="{AE687B00-EEE1-4F88-B8F3-91389B304671}" srcOrd="0" destOrd="0" parTransId="{27337249-625B-4150-B3B6-6E482A0B184D}" sibTransId="{7C22A26E-6946-4647-B5E9-C98A36D3C37D}"/>
    <dgm:cxn modelId="{464B9940-480B-475F-971A-89090DEB7A2C}" type="presOf" srcId="{E30BD319-887B-4813-A2B1-EFECE6288408}" destId="{0860BEE7-7152-4ABE-9CEF-E75E1D86447A}" srcOrd="0" destOrd="1" presId="urn:microsoft.com/office/officeart/2005/8/layout/list1"/>
    <dgm:cxn modelId="{A8FEC812-D450-4636-86A6-0DADDAE4AD6C}" type="presOf" srcId="{AE687B00-EEE1-4F88-B8F3-91389B304671}" destId="{0860BEE7-7152-4ABE-9CEF-E75E1D86447A}" srcOrd="0" destOrd="0" presId="urn:microsoft.com/office/officeart/2005/8/layout/list1"/>
    <dgm:cxn modelId="{52999D7E-0899-4BCB-95C0-D4058F46BC3A}" type="presOf" srcId="{CEA74CDC-F526-4CD9-BC0B-340B4B9442D1}" destId="{77BA0DDB-E9AA-4CD1-A060-78CF92D8381B}" srcOrd="1" destOrd="0" presId="urn:microsoft.com/office/officeart/2005/8/layout/list1"/>
    <dgm:cxn modelId="{0B22D310-26FF-40B8-AAAF-794E4EEFEF98}" srcId="{FBAAB0AA-BA57-4F90-A214-7242D3D6886B}" destId="{CEA74CDC-F526-4CD9-BC0B-340B4B9442D1}" srcOrd="1" destOrd="0" parTransId="{CA388A7A-7F99-43D8-9967-0E188F235BFB}" sibTransId="{7ABB614E-B014-4D12-A1DC-530B8FE24B06}"/>
    <dgm:cxn modelId="{D2EA5788-8456-42DC-BD89-B38B3C21220A}" type="presOf" srcId="{CEA74CDC-F526-4CD9-BC0B-340B4B9442D1}" destId="{E0BF9EBF-2AB4-4D4F-A7B0-34FEA20BAD6E}" srcOrd="0" destOrd="0" presId="urn:microsoft.com/office/officeart/2005/8/layout/list1"/>
    <dgm:cxn modelId="{8A7797EA-1F67-4EA2-BC81-B8FE9FA0D4DF}" srcId="{AE687B00-EEE1-4F88-B8F3-91389B304671}" destId="{E30BD319-887B-4813-A2B1-EFECE6288408}" srcOrd="0" destOrd="0" parTransId="{3A8418F7-028D-4935-B7E7-E31B14214AE7}" sibTransId="{46D22E4B-A0E0-42ED-8EC6-4FA7663740FB}"/>
    <dgm:cxn modelId="{B2EF56FB-CA36-4059-B419-35D3C9E77815}" srcId="{FBAAB0AA-BA57-4F90-A214-7242D3D6886B}" destId="{7DEB5EBA-A84F-4DCA-A461-AD3E8DD1B80A}" srcOrd="0" destOrd="0" parTransId="{9B2F6652-6D5E-4070-B592-F1890276E6B0}" sibTransId="{0F35C7C7-C35D-4B6D-97D5-2B4D0FF7B0C3}"/>
    <dgm:cxn modelId="{49F4D06C-1AC3-44CF-8376-14D4026035CE}" type="presParOf" srcId="{284F6071-684D-4B30-B564-92B4B0C1BB48}" destId="{3C4CD625-7779-44E8-84A5-6749D4193A78}" srcOrd="0" destOrd="0" presId="urn:microsoft.com/office/officeart/2005/8/layout/list1"/>
    <dgm:cxn modelId="{3B1FA7BD-4F3A-4A71-966E-94BE8966DA23}" type="presParOf" srcId="{3C4CD625-7779-44E8-84A5-6749D4193A78}" destId="{73283EED-9EE0-4D75-BCF3-42B406F0E18E}" srcOrd="0" destOrd="0" presId="urn:microsoft.com/office/officeart/2005/8/layout/list1"/>
    <dgm:cxn modelId="{10AB8D7B-6CF7-4700-9910-FCB4C4C5CAB1}" type="presParOf" srcId="{3C4CD625-7779-44E8-84A5-6749D4193A78}" destId="{2B12F4D5-E325-45BE-9320-EE1481F3268A}" srcOrd="1" destOrd="0" presId="urn:microsoft.com/office/officeart/2005/8/layout/list1"/>
    <dgm:cxn modelId="{DD413381-154F-4C3D-B808-B5C8FBED64BA}" type="presParOf" srcId="{284F6071-684D-4B30-B564-92B4B0C1BB48}" destId="{FA9225DA-1D99-4640-AED0-1C6CA3413ED3}" srcOrd="1" destOrd="0" presId="urn:microsoft.com/office/officeart/2005/8/layout/list1"/>
    <dgm:cxn modelId="{8ACBF83E-C529-448F-BA23-E7C95147AF22}" type="presParOf" srcId="{284F6071-684D-4B30-B564-92B4B0C1BB48}" destId="{2D69CDF6-D103-4394-8B79-7C080D41B474}" srcOrd="2" destOrd="0" presId="urn:microsoft.com/office/officeart/2005/8/layout/list1"/>
    <dgm:cxn modelId="{C7DB5AD0-5684-42C9-AECB-07B90C65BAC1}" type="presParOf" srcId="{284F6071-684D-4B30-B564-92B4B0C1BB48}" destId="{93B8271C-7FCC-4ACA-A8FD-B27E5D7A604D}" srcOrd="3" destOrd="0" presId="urn:microsoft.com/office/officeart/2005/8/layout/list1"/>
    <dgm:cxn modelId="{D223B291-ED5B-4FF5-A7F0-77B1E97DC22F}" type="presParOf" srcId="{284F6071-684D-4B30-B564-92B4B0C1BB48}" destId="{0FB77E1A-3D45-4BF1-90AA-D183543406CE}" srcOrd="4" destOrd="0" presId="urn:microsoft.com/office/officeart/2005/8/layout/list1"/>
    <dgm:cxn modelId="{2658BB2E-A2C8-4377-AB44-DF994AC2F0D7}" type="presParOf" srcId="{0FB77E1A-3D45-4BF1-90AA-D183543406CE}" destId="{E0BF9EBF-2AB4-4D4F-A7B0-34FEA20BAD6E}" srcOrd="0" destOrd="0" presId="urn:microsoft.com/office/officeart/2005/8/layout/list1"/>
    <dgm:cxn modelId="{EB06BEA5-D965-4A5C-89BF-9C712DE81C75}" type="presParOf" srcId="{0FB77E1A-3D45-4BF1-90AA-D183543406CE}" destId="{77BA0DDB-E9AA-4CD1-A060-78CF92D8381B}" srcOrd="1" destOrd="0" presId="urn:microsoft.com/office/officeart/2005/8/layout/list1"/>
    <dgm:cxn modelId="{AD39C588-10AC-4970-8BEC-4ABED96852B3}" type="presParOf" srcId="{284F6071-684D-4B30-B564-92B4B0C1BB48}" destId="{0C6A23A1-CC17-49BE-9C53-A9EFE97F18B3}" srcOrd="5" destOrd="0" presId="urn:microsoft.com/office/officeart/2005/8/layout/list1"/>
    <dgm:cxn modelId="{241568E2-8ACD-405E-B105-E0EE65B99A2E}" type="presParOf" srcId="{284F6071-684D-4B30-B564-92B4B0C1BB48}" destId="{0860BEE7-7152-4ABE-9CEF-E75E1D86447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10F91B8-6E35-471B-9A3F-CC3344F82F2F}" type="doc">
      <dgm:prSet loTypeId="urn:microsoft.com/office/officeart/2005/8/layout/list1" loCatId="list" qsTypeId="urn:microsoft.com/office/officeart/2005/8/quickstyle/3d3" qsCatId="3D" csTypeId="urn:microsoft.com/office/officeart/2005/8/colors/accent0_3" csCatId="mainScheme"/>
      <dgm:spPr/>
      <dgm:t>
        <a:bodyPr/>
        <a:lstStyle/>
        <a:p>
          <a:endParaRPr lang="cs-CZ"/>
        </a:p>
      </dgm:t>
    </dgm:pt>
    <dgm:pt modelId="{ADD6678D-B92A-44E1-B948-4DD7EC09FFD9}">
      <dgm:prSet/>
      <dgm:spPr/>
      <dgm:t>
        <a:bodyPr/>
        <a:lstStyle/>
        <a:p>
          <a:pPr rtl="0"/>
          <a:r>
            <a:rPr lang="cs-CZ" dirty="0" smtClean="0"/>
            <a:t>ID1 (86 x 54 mm)</a:t>
          </a:r>
          <a:endParaRPr lang="cs-CZ" dirty="0"/>
        </a:p>
      </dgm:t>
    </dgm:pt>
    <dgm:pt modelId="{F0219AF4-7CB8-4D6B-8560-4347DB6A6115}" type="parTrans" cxnId="{B7F67F70-ABBD-4579-B463-8272BBB90096}">
      <dgm:prSet/>
      <dgm:spPr/>
      <dgm:t>
        <a:bodyPr/>
        <a:lstStyle/>
        <a:p>
          <a:endParaRPr lang="cs-CZ"/>
        </a:p>
      </dgm:t>
    </dgm:pt>
    <dgm:pt modelId="{811632C2-6E89-4AAB-829B-4F510A42A47F}" type="sibTrans" cxnId="{B7F67F70-ABBD-4579-B463-8272BBB90096}">
      <dgm:prSet/>
      <dgm:spPr/>
      <dgm:t>
        <a:bodyPr/>
        <a:lstStyle/>
        <a:p>
          <a:endParaRPr lang="cs-CZ"/>
        </a:p>
      </dgm:t>
    </dgm:pt>
    <dgm:pt modelId="{79E73172-39D5-42A7-B0DB-D0EBC891069D}">
      <dgm:prSet/>
      <dgm:spPr/>
      <dgm:t>
        <a:bodyPr/>
        <a:lstStyle/>
        <a:p>
          <a:pPr rtl="0"/>
          <a:r>
            <a:rPr lang="cs-CZ" dirty="0" smtClean="0"/>
            <a:t>3 řádky, na každém 30 znaků, umístění na zadní straně (</a:t>
          </a:r>
          <a:r>
            <a:rPr lang="cs-CZ" dirty="0" err="1" smtClean="0"/>
            <a:t>verso</a:t>
          </a:r>
          <a:r>
            <a:rPr lang="cs-CZ" dirty="0" smtClean="0"/>
            <a:t>) dokladu;</a:t>
          </a:r>
          <a:endParaRPr lang="cs-CZ" dirty="0"/>
        </a:p>
      </dgm:t>
    </dgm:pt>
    <dgm:pt modelId="{B98839F8-F423-4AA5-8AA1-C74032595FE1}" type="parTrans" cxnId="{0A93BF33-9A4A-4354-97A9-F0F1FD297AA1}">
      <dgm:prSet/>
      <dgm:spPr/>
      <dgm:t>
        <a:bodyPr/>
        <a:lstStyle/>
        <a:p>
          <a:endParaRPr lang="cs-CZ"/>
        </a:p>
      </dgm:t>
    </dgm:pt>
    <dgm:pt modelId="{FBB1CD7D-45F1-4398-B58F-38CCA40C7B36}" type="sibTrans" cxnId="{0A93BF33-9A4A-4354-97A9-F0F1FD297AA1}">
      <dgm:prSet/>
      <dgm:spPr/>
      <dgm:t>
        <a:bodyPr/>
        <a:lstStyle/>
        <a:p>
          <a:endParaRPr lang="cs-CZ"/>
        </a:p>
      </dgm:t>
    </dgm:pt>
    <dgm:pt modelId="{3608B2BC-A94C-458C-8548-A077939AF0FD}">
      <dgm:prSet/>
      <dgm:spPr/>
      <dgm:t>
        <a:bodyPr/>
        <a:lstStyle/>
        <a:p>
          <a:pPr rtl="0"/>
          <a:r>
            <a:rPr lang="cs-CZ" dirty="0" smtClean="0"/>
            <a:t>ID2 (105 x 74 mm)</a:t>
          </a:r>
          <a:endParaRPr lang="cs-CZ" dirty="0"/>
        </a:p>
      </dgm:t>
    </dgm:pt>
    <dgm:pt modelId="{D87B868C-D122-4CE2-BE76-A9FB357F66EB}" type="parTrans" cxnId="{A902238D-4501-4710-B2EA-C17C24C46880}">
      <dgm:prSet/>
      <dgm:spPr/>
      <dgm:t>
        <a:bodyPr/>
        <a:lstStyle/>
        <a:p>
          <a:endParaRPr lang="cs-CZ"/>
        </a:p>
      </dgm:t>
    </dgm:pt>
    <dgm:pt modelId="{299AB124-4B6D-4C52-99C3-9387E5B36CBB}" type="sibTrans" cxnId="{A902238D-4501-4710-B2EA-C17C24C46880}">
      <dgm:prSet/>
      <dgm:spPr/>
      <dgm:t>
        <a:bodyPr/>
        <a:lstStyle/>
        <a:p>
          <a:endParaRPr lang="cs-CZ"/>
        </a:p>
      </dgm:t>
    </dgm:pt>
    <dgm:pt modelId="{243481FA-57CE-482F-9D9A-FA6FBFDF6482}">
      <dgm:prSet/>
      <dgm:spPr/>
      <dgm:t>
        <a:bodyPr/>
        <a:lstStyle/>
        <a:p>
          <a:pPr rtl="0"/>
          <a:r>
            <a:rPr lang="cs-CZ" dirty="0" smtClean="0"/>
            <a:t>2 řádky, na každém 36 znaků, umístění ve spodní části strany s osobními údaji či ve spodní části víza;</a:t>
          </a:r>
          <a:endParaRPr lang="cs-CZ" dirty="0"/>
        </a:p>
      </dgm:t>
    </dgm:pt>
    <dgm:pt modelId="{5279BD4B-864F-4829-93DB-3F615DAA11BA}" type="parTrans" cxnId="{DC79B866-05AE-4F5C-B8B8-95E06558DA85}">
      <dgm:prSet/>
      <dgm:spPr/>
      <dgm:t>
        <a:bodyPr/>
        <a:lstStyle/>
        <a:p>
          <a:endParaRPr lang="cs-CZ"/>
        </a:p>
      </dgm:t>
    </dgm:pt>
    <dgm:pt modelId="{2716D840-6F73-4838-90A5-7DBFB2B22539}" type="sibTrans" cxnId="{DC79B866-05AE-4F5C-B8B8-95E06558DA85}">
      <dgm:prSet/>
      <dgm:spPr/>
      <dgm:t>
        <a:bodyPr/>
        <a:lstStyle/>
        <a:p>
          <a:endParaRPr lang="cs-CZ"/>
        </a:p>
      </dgm:t>
    </dgm:pt>
    <dgm:pt modelId="{070D85FC-78CD-4723-9824-40FAE80965E3}">
      <dgm:prSet/>
      <dgm:spPr/>
      <dgm:t>
        <a:bodyPr/>
        <a:lstStyle/>
        <a:p>
          <a:pPr rtl="0"/>
          <a:r>
            <a:rPr lang="cs-CZ" dirty="0" smtClean="0"/>
            <a:t>ID3 (125 x 88 mm)</a:t>
          </a:r>
          <a:endParaRPr lang="cs-CZ" dirty="0"/>
        </a:p>
      </dgm:t>
    </dgm:pt>
    <dgm:pt modelId="{534839A2-A0F6-43E4-B3A1-0BF9B6B87E23}" type="parTrans" cxnId="{77D3BBCF-AB38-491F-98EB-3DD91A41543A}">
      <dgm:prSet/>
      <dgm:spPr/>
      <dgm:t>
        <a:bodyPr/>
        <a:lstStyle/>
        <a:p>
          <a:endParaRPr lang="cs-CZ"/>
        </a:p>
      </dgm:t>
    </dgm:pt>
    <dgm:pt modelId="{B37A3CBA-4A16-4C45-BEE8-9F9C5E264C98}" type="sibTrans" cxnId="{77D3BBCF-AB38-491F-98EB-3DD91A41543A}">
      <dgm:prSet/>
      <dgm:spPr/>
      <dgm:t>
        <a:bodyPr/>
        <a:lstStyle/>
        <a:p>
          <a:endParaRPr lang="cs-CZ"/>
        </a:p>
      </dgm:t>
    </dgm:pt>
    <dgm:pt modelId="{415F8D6E-415C-4D3F-B538-D7F214538668}">
      <dgm:prSet/>
      <dgm:spPr/>
      <dgm:t>
        <a:bodyPr/>
        <a:lstStyle/>
        <a:p>
          <a:pPr rtl="0"/>
          <a:r>
            <a:rPr lang="cs-CZ" dirty="0" smtClean="0"/>
            <a:t>2 řádky, na každém 44 znaků, umístění ve spodní části strany s osobními údaji.</a:t>
          </a:r>
          <a:endParaRPr lang="cs-CZ" dirty="0"/>
        </a:p>
      </dgm:t>
    </dgm:pt>
    <dgm:pt modelId="{CC5E78E5-E938-403A-8FAF-4FBB9F2A73B5}" type="parTrans" cxnId="{D0A9777D-4DE8-486E-9F03-C7D5BB111DFB}">
      <dgm:prSet/>
      <dgm:spPr/>
      <dgm:t>
        <a:bodyPr/>
        <a:lstStyle/>
        <a:p>
          <a:endParaRPr lang="cs-CZ"/>
        </a:p>
      </dgm:t>
    </dgm:pt>
    <dgm:pt modelId="{AB772D6B-827A-4427-ADBC-45FA0E4A8C1D}" type="sibTrans" cxnId="{D0A9777D-4DE8-486E-9F03-C7D5BB111DFB}">
      <dgm:prSet/>
      <dgm:spPr/>
      <dgm:t>
        <a:bodyPr/>
        <a:lstStyle/>
        <a:p>
          <a:endParaRPr lang="cs-CZ"/>
        </a:p>
      </dgm:t>
    </dgm:pt>
    <dgm:pt modelId="{3F2B17AC-0BFC-4DE4-8396-D15723A2058D}" type="pres">
      <dgm:prSet presAssocID="{E10F91B8-6E35-471B-9A3F-CC3344F82F2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4491EAC7-22DA-4FA1-BD6A-6CA397144B73}" type="pres">
      <dgm:prSet presAssocID="{ADD6678D-B92A-44E1-B948-4DD7EC09FFD9}" presName="parentLin" presStyleCnt="0"/>
      <dgm:spPr/>
    </dgm:pt>
    <dgm:pt modelId="{8FF130D2-9F5C-41A6-A187-0306C93DD193}" type="pres">
      <dgm:prSet presAssocID="{ADD6678D-B92A-44E1-B948-4DD7EC09FFD9}" presName="parentLeftMargin" presStyleLbl="node1" presStyleIdx="0" presStyleCnt="3"/>
      <dgm:spPr/>
      <dgm:t>
        <a:bodyPr/>
        <a:lstStyle/>
        <a:p>
          <a:endParaRPr lang="sk-SK"/>
        </a:p>
      </dgm:t>
    </dgm:pt>
    <dgm:pt modelId="{91CA713C-6E54-4A5E-850B-E985210CA8FC}" type="pres">
      <dgm:prSet presAssocID="{ADD6678D-B92A-44E1-B948-4DD7EC09FFD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8661773E-5CF8-46E9-BB3A-B3464430EE28}" type="pres">
      <dgm:prSet presAssocID="{ADD6678D-B92A-44E1-B948-4DD7EC09FFD9}" presName="negativeSpace" presStyleCnt="0"/>
      <dgm:spPr/>
    </dgm:pt>
    <dgm:pt modelId="{6EC83783-480A-4E47-ABA4-E7D90C97C564}" type="pres">
      <dgm:prSet presAssocID="{ADD6678D-B92A-44E1-B948-4DD7EC09FFD9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59EB13EA-0385-40E7-A721-57495489420B}" type="pres">
      <dgm:prSet presAssocID="{811632C2-6E89-4AAB-829B-4F510A42A47F}" presName="spaceBetweenRectangles" presStyleCnt="0"/>
      <dgm:spPr/>
    </dgm:pt>
    <dgm:pt modelId="{F3B9A5CB-1AF3-4E10-B587-499C1EC311E5}" type="pres">
      <dgm:prSet presAssocID="{3608B2BC-A94C-458C-8548-A077939AF0FD}" presName="parentLin" presStyleCnt="0"/>
      <dgm:spPr/>
    </dgm:pt>
    <dgm:pt modelId="{8583A3B2-9B9A-4967-B708-29576FF44C44}" type="pres">
      <dgm:prSet presAssocID="{3608B2BC-A94C-458C-8548-A077939AF0FD}" presName="parentLeftMargin" presStyleLbl="node1" presStyleIdx="0" presStyleCnt="3"/>
      <dgm:spPr/>
      <dgm:t>
        <a:bodyPr/>
        <a:lstStyle/>
        <a:p>
          <a:endParaRPr lang="sk-SK"/>
        </a:p>
      </dgm:t>
    </dgm:pt>
    <dgm:pt modelId="{49E5B839-06A4-426E-AF1F-DB063B992539}" type="pres">
      <dgm:prSet presAssocID="{3608B2BC-A94C-458C-8548-A077939AF0F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00AD100E-CCF7-4E1B-8F34-FC31E2C5C7D6}" type="pres">
      <dgm:prSet presAssocID="{3608B2BC-A94C-458C-8548-A077939AF0FD}" presName="negativeSpace" presStyleCnt="0"/>
      <dgm:spPr/>
    </dgm:pt>
    <dgm:pt modelId="{B213A9B3-9229-45EC-BAFF-2A70C7576486}" type="pres">
      <dgm:prSet presAssocID="{3608B2BC-A94C-458C-8548-A077939AF0FD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7F940FCF-AD64-4376-8329-DFE535257F0F}" type="pres">
      <dgm:prSet presAssocID="{299AB124-4B6D-4C52-99C3-9387E5B36CBB}" presName="spaceBetweenRectangles" presStyleCnt="0"/>
      <dgm:spPr/>
    </dgm:pt>
    <dgm:pt modelId="{562F19AD-3B85-4A16-A27B-3B1D7403D43E}" type="pres">
      <dgm:prSet presAssocID="{070D85FC-78CD-4723-9824-40FAE80965E3}" presName="parentLin" presStyleCnt="0"/>
      <dgm:spPr/>
    </dgm:pt>
    <dgm:pt modelId="{634FF1E3-7AD8-4896-A8FB-B7A7CE26E407}" type="pres">
      <dgm:prSet presAssocID="{070D85FC-78CD-4723-9824-40FAE80965E3}" presName="parentLeftMargin" presStyleLbl="node1" presStyleIdx="1" presStyleCnt="3"/>
      <dgm:spPr/>
      <dgm:t>
        <a:bodyPr/>
        <a:lstStyle/>
        <a:p>
          <a:endParaRPr lang="sk-SK"/>
        </a:p>
      </dgm:t>
    </dgm:pt>
    <dgm:pt modelId="{4E76F6C9-9CE0-4D50-90B5-ABC61098C716}" type="pres">
      <dgm:prSet presAssocID="{070D85FC-78CD-4723-9824-40FAE80965E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6EDF2375-512B-4F61-81B1-63E3146CE5CE}" type="pres">
      <dgm:prSet presAssocID="{070D85FC-78CD-4723-9824-40FAE80965E3}" presName="negativeSpace" presStyleCnt="0"/>
      <dgm:spPr/>
    </dgm:pt>
    <dgm:pt modelId="{37D3AC13-816F-49B9-9CC6-79A70DCC36AE}" type="pres">
      <dgm:prSet presAssocID="{070D85FC-78CD-4723-9824-40FAE80965E3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D2C9E5E9-AD07-4FB2-8404-DF0FFA4A090D}" type="presOf" srcId="{79E73172-39D5-42A7-B0DB-D0EBC891069D}" destId="{6EC83783-480A-4E47-ABA4-E7D90C97C564}" srcOrd="0" destOrd="0" presId="urn:microsoft.com/office/officeart/2005/8/layout/list1"/>
    <dgm:cxn modelId="{A902238D-4501-4710-B2EA-C17C24C46880}" srcId="{E10F91B8-6E35-471B-9A3F-CC3344F82F2F}" destId="{3608B2BC-A94C-458C-8548-A077939AF0FD}" srcOrd="1" destOrd="0" parTransId="{D87B868C-D122-4CE2-BE76-A9FB357F66EB}" sibTransId="{299AB124-4B6D-4C52-99C3-9387E5B36CBB}"/>
    <dgm:cxn modelId="{547BD457-961E-4752-A1E4-5ED33487A3B0}" type="presOf" srcId="{243481FA-57CE-482F-9D9A-FA6FBFDF6482}" destId="{B213A9B3-9229-45EC-BAFF-2A70C7576486}" srcOrd="0" destOrd="0" presId="urn:microsoft.com/office/officeart/2005/8/layout/list1"/>
    <dgm:cxn modelId="{DD14FC13-FAC0-44A5-AD20-019B378EC144}" type="presOf" srcId="{ADD6678D-B92A-44E1-B948-4DD7EC09FFD9}" destId="{8FF130D2-9F5C-41A6-A187-0306C93DD193}" srcOrd="0" destOrd="0" presId="urn:microsoft.com/office/officeart/2005/8/layout/list1"/>
    <dgm:cxn modelId="{9230367E-060C-4181-960E-79F2B3223FE4}" type="presOf" srcId="{070D85FC-78CD-4723-9824-40FAE80965E3}" destId="{4E76F6C9-9CE0-4D50-90B5-ABC61098C716}" srcOrd="1" destOrd="0" presId="urn:microsoft.com/office/officeart/2005/8/layout/list1"/>
    <dgm:cxn modelId="{B7F67F70-ABBD-4579-B463-8272BBB90096}" srcId="{E10F91B8-6E35-471B-9A3F-CC3344F82F2F}" destId="{ADD6678D-B92A-44E1-B948-4DD7EC09FFD9}" srcOrd="0" destOrd="0" parTransId="{F0219AF4-7CB8-4D6B-8560-4347DB6A6115}" sibTransId="{811632C2-6E89-4AAB-829B-4F510A42A47F}"/>
    <dgm:cxn modelId="{0C6C06EA-A4FB-47C8-A282-C01068A35EBF}" type="presOf" srcId="{415F8D6E-415C-4D3F-B538-D7F214538668}" destId="{37D3AC13-816F-49B9-9CC6-79A70DCC36AE}" srcOrd="0" destOrd="0" presId="urn:microsoft.com/office/officeart/2005/8/layout/list1"/>
    <dgm:cxn modelId="{1A68682A-7999-477A-87A8-B5EA8FDCA0AC}" type="presOf" srcId="{E10F91B8-6E35-471B-9A3F-CC3344F82F2F}" destId="{3F2B17AC-0BFC-4DE4-8396-D15723A2058D}" srcOrd="0" destOrd="0" presId="urn:microsoft.com/office/officeart/2005/8/layout/list1"/>
    <dgm:cxn modelId="{D0A9777D-4DE8-486E-9F03-C7D5BB111DFB}" srcId="{070D85FC-78CD-4723-9824-40FAE80965E3}" destId="{415F8D6E-415C-4D3F-B538-D7F214538668}" srcOrd="0" destOrd="0" parTransId="{CC5E78E5-E938-403A-8FAF-4FBB9F2A73B5}" sibTransId="{AB772D6B-827A-4427-ADBC-45FA0E4A8C1D}"/>
    <dgm:cxn modelId="{DC79B866-05AE-4F5C-B8B8-95E06558DA85}" srcId="{3608B2BC-A94C-458C-8548-A077939AF0FD}" destId="{243481FA-57CE-482F-9D9A-FA6FBFDF6482}" srcOrd="0" destOrd="0" parTransId="{5279BD4B-864F-4829-93DB-3F615DAA11BA}" sibTransId="{2716D840-6F73-4838-90A5-7DBFB2B22539}"/>
    <dgm:cxn modelId="{0A93BF33-9A4A-4354-97A9-F0F1FD297AA1}" srcId="{ADD6678D-B92A-44E1-B948-4DD7EC09FFD9}" destId="{79E73172-39D5-42A7-B0DB-D0EBC891069D}" srcOrd="0" destOrd="0" parTransId="{B98839F8-F423-4AA5-8AA1-C74032595FE1}" sibTransId="{FBB1CD7D-45F1-4398-B58F-38CCA40C7B36}"/>
    <dgm:cxn modelId="{77D3BBCF-AB38-491F-98EB-3DD91A41543A}" srcId="{E10F91B8-6E35-471B-9A3F-CC3344F82F2F}" destId="{070D85FC-78CD-4723-9824-40FAE80965E3}" srcOrd="2" destOrd="0" parTransId="{534839A2-A0F6-43E4-B3A1-0BF9B6B87E23}" sibTransId="{B37A3CBA-4A16-4C45-BEE8-9F9C5E264C98}"/>
    <dgm:cxn modelId="{49D772F9-FFBA-43A2-B5DA-D821345FCD40}" type="presOf" srcId="{ADD6678D-B92A-44E1-B948-4DD7EC09FFD9}" destId="{91CA713C-6E54-4A5E-850B-E985210CA8FC}" srcOrd="1" destOrd="0" presId="urn:microsoft.com/office/officeart/2005/8/layout/list1"/>
    <dgm:cxn modelId="{B248B353-130D-42DC-B18A-F8515C41E020}" type="presOf" srcId="{3608B2BC-A94C-458C-8548-A077939AF0FD}" destId="{8583A3B2-9B9A-4967-B708-29576FF44C44}" srcOrd="0" destOrd="0" presId="urn:microsoft.com/office/officeart/2005/8/layout/list1"/>
    <dgm:cxn modelId="{0611856D-AD0D-4BCA-8A4A-0BC846FA727A}" type="presOf" srcId="{070D85FC-78CD-4723-9824-40FAE80965E3}" destId="{634FF1E3-7AD8-4896-A8FB-B7A7CE26E407}" srcOrd="0" destOrd="0" presId="urn:microsoft.com/office/officeart/2005/8/layout/list1"/>
    <dgm:cxn modelId="{7FFD388B-B502-4C81-81AA-5B42955DD834}" type="presOf" srcId="{3608B2BC-A94C-458C-8548-A077939AF0FD}" destId="{49E5B839-06A4-426E-AF1F-DB063B992539}" srcOrd="1" destOrd="0" presId="urn:microsoft.com/office/officeart/2005/8/layout/list1"/>
    <dgm:cxn modelId="{FC393EE9-40B9-4B92-A5EC-B800F478A47E}" type="presParOf" srcId="{3F2B17AC-0BFC-4DE4-8396-D15723A2058D}" destId="{4491EAC7-22DA-4FA1-BD6A-6CA397144B73}" srcOrd="0" destOrd="0" presId="urn:microsoft.com/office/officeart/2005/8/layout/list1"/>
    <dgm:cxn modelId="{277EA26F-8330-4E5F-A8EB-46757AA32178}" type="presParOf" srcId="{4491EAC7-22DA-4FA1-BD6A-6CA397144B73}" destId="{8FF130D2-9F5C-41A6-A187-0306C93DD193}" srcOrd="0" destOrd="0" presId="urn:microsoft.com/office/officeart/2005/8/layout/list1"/>
    <dgm:cxn modelId="{3383252E-F03F-457D-AD6A-8E5F0156A3BB}" type="presParOf" srcId="{4491EAC7-22DA-4FA1-BD6A-6CA397144B73}" destId="{91CA713C-6E54-4A5E-850B-E985210CA8FC}" srcOrd="1" destOrd="0" presId="urn:microsoft.com/office/officeart/2005/8/layout/list1"/>
    <dgm:cxn modelId="{1975EB6D-2C82-494F-833A-A4908D45F3F5}" type="presParOf" srcId="{3F2B17AC-0BFC-4DE4-8396-D15723A2058D}" destId="{8661773E-5CF8-46E9-BB3A-B3464430EE28}" srcOrd="1" destOrd="0" presId="urn:microsoft.com/office/officeart/2005/8/layout/list1"/>
    <dgm:cxn modelId="{199864B0-1ABE-42B1-AC79-2C7AA8EE3830}" type="presParOf" srcId="{3F2B17AC-0BFC-4DE4-8396-D15723A2058D}" destId="{6EC83783-480A-4E47-ABA4-E7D90C97C564}" srcOrd="2" destOrd="0" presId="urn:microsoft.com/office/officeart/2005/8/layout/list1"/>
    <dgm:cxn modelId="{4C21952F-B043-4B8F-840E-110C518CC4CC}" type="presParOf" srcId="{3F2B17AC-0BFC-4DE4-8396-D15723A2058D}" destId="{59EB13EA-0385-40E7-A721-57495489420B}" srcOrd="3" destOrd="0" presId="urn:microsoft.com/office/officeart/2005/8/layout/list1"/>
    <dgm:cxn modelId="{2C2A27E6-90C4-4CC3-8204-DAA5771222DD}" type="presParOf" srcId="{3F2B17AC-0BFC-4DE4-8396-D15723A2058D}" destId="{F3B9A5CB-1AF3-4E10-B587-499C1EC311E5}" srcOrd="4" destOrd="0" presId="urn:microsoft.com/office/officeart/2005/8/layout/list1"/>
    <dgm:cxn modelId="{BFA22546-5D29-4627-B0E9-375D42A13E05}" type="presParOf" srcId="{F3B9A5CB-1AF3-4E10-B587-499C1EC311E5}" destId="{8583A3B2-9B9A-4967-B708-29576FF44C44}" srcOrd="0" destOrd="0" presId="urn:microsoft.com/office/officeart/2005/8/layout/list1"/>
    <dgm:cxn modelId="{1A7261ED-D0F8-4091-9D72-A67DB4679ADC}" type="presParOf" srcId="{F3B9A5CB-1AF3-4E10-B587-499C1EC311E5}" destId="{49E5B839-06A4-426E-AF1F-DB063B992539}" srcOrd="1" destOrd="0" presId="urn:microsoft.com/office/officeart/2005/8/layout/list1"/>
    <dgm:cxn modelId="{C869618C-5676-48E2-9053-56145BF28083}" type="presParOf" srcId="{3F2B17AC-0BFC-4DE4-8396-D15723A2058D}" destId="{00AD100E-CCF7-4E1B-8F34-FC31E2C5C7D6}" srcOrd="5" destOrd="0" presId="urn:microsoft.com/office/officeart/2005/8/layout/list1"/>
    <dgm:cxn modelId="{BB12B1CE-31F9-4BE5-8619-C5271385674C}" type="presParOf" srcId="{3F2B17AC-0BFC-4DE4-8396-D15723A2058D}" destId="{B213A9B3-9229-45EC-BAFF-2A70C7576486}" srcOrd="6" destOrd="0" presId="urn:microsoft.com/office/officeart/2005/8/layout/list1"/>
    <dgm:cxn modelId="{D3489D63-4E10-4A49-A217-CE0E081050EA}" type="presParOf" srcId="{3F2B17AC-0BFC-4DE4-8396-D15723A2058D}" destId="{7F940FCF-AD64-4376-8329-DFE535257F0F}" srcOrd="7" destOrd="0" presId="urn:microsoft.com/office/officeart/2005/8/layout/list1"/>
    <dgm:cxn modelId="{B210F805-C946-4DF8-8C84-1314A1CAA3B6}" type="presParOf" srcId="{3F2B17AC-0BFC-4DE4-8396-D15723A2058D}" destId="{562F19AD-3B85-4A16-A27B-3B1D7403D43E}" srcOrd="8" destOrd="0" presId="urn:microsoft.com/office/officeart/2005/8/layout/list1"/>
    <dgm:cxn modelId="{8DCECD9B-921F-496F-92C9-302AA7B20771}" type="presParOf" srcId="{562F19AD-3B85-4A16-A27B-3B1D7403D43E}" destId="{634FF1E3-7AD8-4896-A8FB-B7A7CE26E407}" srcOrd="0" destOrd="0" presId="urn:microsoft.com/office/officeart/2005/8/layout/list1"/>
    <dgm:cxn modelId="{08020C42-06F6-4C57-97DA-05B852F15385}" type="presParOf" srcId="{562F19AD-3B85-4A16-A27B-3B1D7403D43E}" destId="{4E76F6C9-9CE0-4D50-90B5-ABC61098C716}" srcOrd="1" destOrd="0" presId="urn:microsoft.com/office/officeart/2005/8/layout/list1"/>
    <dgm:cxn modelId="{0494FFC5-C1F7-4D0C-B52E-BB23235B36E8}" type="presParOf" srcId="{3F2B17AC-0BFC-4DE4-8396-D15723A2058D}" destId="{6EDF2375-512B-4F61-81B1-63E3146CE5CE}" srcOrd="9" destOrd="0" presId="urn:microsoft.com/office/officeart/2005/8/layout/list1"/>
    <dgm:cxn modelId="{58040203-F008-4982-85B6-F971926E0F7B}" type="presParOf" srcId="{3F2B17AC-0BFC-4DE4-8396-D15723A2058D}" destId="{37D3AC13-816F-49B9-9CC6-79A70DCC36A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864B0E-8FB2-415C-AAEB-8C1997EF84E5}">
      <dsp:nvSpPr>
        <dsp:cNvPr id="0" name=""/>
        <dsp:cNvSpPr/>
      </dsp:nvSpPr>
      <dsp:spPr>
        <a:xfrm>
          <a:off x="0" y="279491"/>
          <a:ext cx="8015808" cy="1474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116" tIns="270764" rIns="622116" bIns="92456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300" kern="1200" dirty="0" smtClean="0"/>
            <a:t>přiřazení známé veličiny v rámci systému neznámé entitě, takže ta se stane systému známou</a:t>
          </a:r>
          <a:endParaRPr lang="cs-CZ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300" kern="1200" dirty="0" smtClean="0"/>
            <a:t>známá veličina se nazývá identifikátorem (často označovaným ID), což je ve většině případů jméno nebo nějaké kódové označení</a:t>
          </a:r>
          <a:endParaRPr lang="cs-CZ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300" kern="1200" dirty="0" smtClean="0"/>
            <a:t>aby nedocházelo ke komplikacím, je požadováno, aby identifikátor byl jedinečný alespoň v rámci daného systému.</a:t>
          </a:r>
          <a:endParaRPr lang="cs-CZ" sz="1300" kern="1200" dirty="0"/>
        </a:p>
      </dsp:txBody>
      <dsp:txXfrm>
        <a:off x="0" y="279491"/>
        <a:ext cx="8015808" cy="1474200"/>
      </dsp:txXfrm>
    </dsp:sp>
    <dsp:sp modelId="{3EA1A934-9B27-4661-83E0-22F2E3BC3F51}">
      <dsp:nvSpPr>
        <dsp:cNvPr id="0" name=""/>
        <dsp:cNvSpPr/>
      </dsp:nvSpPr>
      <dsp:spPr>
        <a:xfrm>
          <a:off x="400790" y="87611"/>
          <a:ext cx="5611065" cy="3837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2085" tIns="0" rIns="212085" bIns="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Identifikace</a:t>
          </a:r>
          <a:endParaRPr lang="cs-CZ" sz="1300" kern="1200" dirty="0"/>
        </a:p>
      </dsp:txBody>
      <dsp:txXfrm>
        <a:off x="419524" y="106345"/>
        <a:ext cx="5573597" cy="346292"/>
      </dsp:txXfrm>
    </dsp:sp>
    <dsp:sp modelId="{BA27FC0F-A8FB-41E0-9B08-B6D0F070894D}">
      <dsp:nvSpPr>
        <dsp:cNvPr id="0" name=""/>
        <dsp:cNvSpPr/>
      </dsp:nvSpPr>
      <dsp:spPr>
        <a:xfrm>
          <a:off x="0" y="2015771"/>
          <a:ext cx="8015808" cy="92137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116" tIns="270764" rIns="622116" bIns="92456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300" kern="1200" dirty="0" smtClean="0"/>
            <a:t>stvrzuje pravost (autenticitu) identifikace</a:t>
          </a:r>
          <a:endParaRPr lang="cs-CZ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300" kern="1200" dirty="0" smtClean="0"/>
            <a:t>u autentizace osob se jedná o ověření, zda se jedná opravdu hlásicí se osobu, autentizace objektů zpravidla znamená potvrzení jejich původu</a:t>
          </a:r>
          <a:endParaRPr lang="cs-CZ" sz="1300" kern="1200" dirty="0"/>
        </a:p>
      </dsp:txBody>
      <dsp:txXfrm>
        <a:off x="0" y="2015771"/>
        <a:ext cx="8015808" cy="921375"/>
      </dsp:txXfrm>
    </dsp:sp>
    <dsp:sp modelId="{5AFC33ED-00F8-4676-AB14-068CC8B9872F}">
      <dsp:nvSpPr>
        <dsp:cNvPr id="0" name=""/>
        <dsp:cNvSpPr/>
      </dsp:nvSpPr>
      <dsp:spPr>
        <a:xfrm>
          <a:off x="400790" y="1823891"/>
          <a:ext cx="5611065" cy="3837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2085" tIns="0" rIns="212085" bIns="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Autentizace</a:t>
          </a:r>
          <a:endParaRPr lang="cs-CZ" sz="1300" kern="1200" dirty="0"/>
        </a:p>
      </dsp:txBody>
      <dsp:txXfrm>
        <a:off x="419524" y="1842625"/>
        <a:ext cx="5573597" cy="346292"/>
      </dsp:txXfrm>
    </dsp:sp>
    <dsp:sp modelId="{8C1E02F8-B7FA-4EF5-B524-F2AE02D19DA0}">
      <dsp:nvSpPr>
        <dsp:cNvPr id="0" name=""/>
        <dsp:cNvSpPr/>
      </dsp:nvSpPr>
      <dsp:spPr>
        <a:xfrm>
          <a:off x="0" y="3199226"/>
          <a:ext cx="8015808" cy="11056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116" tIns="270764" rIns="622116" bIns="92456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300" kern="1200" dirty="0" smtClean="0"/>
            <a:t>přiřazuje identifikované a autorizované osobě práva, kterými disponuje v daném systému</a:t>
          </a:r>
          <a:endParaRPr lang="cs-CZ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300" kern="1200" dirty="0" smtClean="0"/>
            <a:t>v praxi se jedná o přiřazení zařízení, přístupu k datům, rozsah funkcionality poskytované služby, práva vykonávat určité činnost v rámci systému atd.</a:t>
          </a:r>
          <a:endParaRPr lang="cs-CZ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300" kern="1200" dirty="0" smtClean="0"/>
            <a:t>většinou se to děje na základě přidělování registrovaných rolí přihlašovanému uživateli</a:t>
          </a:r>
          <a:endParaRPr lang="cs-CZ" sz="1300" kern="1200" dirty="0"/>
        </a:p>
      </dsp:txBody>
      <dsp:txXfrm>
        <a:off x="0" y="3199226"/>
        <a:ext cx="8015808" cy="1105650"/>
      </dsp:txXfrm>
    </dsp:sp>
    <dsp:sp modelId="{05C5DFE6-4E4B-4938-9A86-B5CD6283CF90}">
      <dsp:nvSpPr>
        <dsp:cNvPr id="0" name=""/>
        <dsp:cNvSpPr/>
      </dsp:nvSpPr>
      <dsp:spPr>
        <a:xfrm>
          <a:off x="400790" y="3007346"/>
          <a:ext cx="5611065" cy="3837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2085" tIns="0" rIns="212085" bIns="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Autorizace</a:t>
          </a:r>
          <a:endParaRPr lang="cs-CZ" sz="1300" kern="1200" dirty="0"/>
        </a:p>
      </dsp:txBody>
      <dsp:txXfrm>
        <a:off x="419524" y="3026080"/>
        <a:ext cx="5573597" cy="346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C6991B-CC3F-4506-85B4-FA7E5EB77E42}">
      <dsp:nvSpPr>
        <dsp:cNvPr id="0" name=""/>
        <dsp:cNvSpPr/>
      </dsp:nvSpPr>
      <dsp:spPr>
        <a:xfrm>
          <a:off x="0" y="323993"/>
          <a:ext cx="8534400" cy="11025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2364" tIns="416560" rIns="662364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/>
            <a:t>vstupních kódů, popř. postupů (textový </a:t>
          </a:r>
          <a:r>
            <a:rPr lang="cs-CZ" sz="2000" kern="1200" dirty="0" err="1" smtClean="0"/>
            <a:t>login</a:t>
          </a:r>
          <a:r>
            <a:rPr lang="cs-CZ" sz="2000" kern="1200" dirty="0" smtClean="0"/>
            <a:t>, textové heslo, PIN, posloupnost operací atd.);</a:t>
          </a:r>
          <a:endParaRPr lang="cs-CZ" sz="2000" kern="1200" dirty="0"/>
        </a:p>
      </dsp:txBody>
      <dsp:txXfrm>
        <a:off x="0" y="323993"/>
        <a:ext cx="8534400" cy="1102500"/>
      </dsp:txXfrm>
    </dsp:sp>
    <dsp:sp modelId="{F3993073-DE72-428B-BF30-358F8C76C2FC}">
      <dsp:nvSpPr>
        <dsp:cNvPr id="0" name=""/>
        <dsp:cNvSpPr/>
      </dsp:nvSpPr>
      <dsp:spPr>
        <a:xfrm>
          <a:off x="426720" y="28793"/>
          <a:ext cx="5974080" cy="5904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5806" tIns="0" rIns="225806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na základě znalosti</a:t>
          </a:r>
          <a:endParaRPr lang="cs-CZ" sz="2000" kern="1200" dirty="0"/>
        </a:p>
      </dsp:txBody>
      <dsp:txXfrm>
        <a:off x="455541" y="57614"/>
        <a:ext cx="5916438" cy="532758"/>
      </dsp:txXfrm>
    </dsp:sp>
    <dsp:sp modelId="{BD781A5D-12AF-4495-B173-FD1B305E1A13}">
      <dsp:nvSpPr>
        <dsp:cNvPr id="0" name=""/>
        <dsp:cNvSpPr/>
      </dsp:nvSpPr>
      <dsp:spPr>
        <a:xfrm>
          <a:off x="0" y="1829693"/>
          <a:ext cx="8534400" cy="8347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2364" tIns="416560" rIns="662364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/>
            <a:t>karta, čárový kód, hardwarový klíč identifikační doklad apod.</a:t>
          </a:r>
          <a:endParaRPr lang="cs-CZ" sz="2000" kern="1200" dirty="0"/>
        </a:p>
      </dsp:txBody>
      <dsp:txXfrm>
        <a:off x="0" y="1829693"/>
        <a:ext cx="8534400" cy="834750"/>
      </dsp:txXfrm>
    </dsp:sp>
    <dsp:sp modelId="{466331D4-C7C3-47E3-83D5-BF5815034D0A}">
      <dsp:nvSpPr>
        <dsp:cNvPr id="0" name=""/>
        <dsp:cNvSpPr/>
      </dsp:nvSpPr>
      <dsp:spPr>
        <a:xfrm>
          <a:off x="426720" y="1534493"/>
          <a:ext cx="5974080" cy="5904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5806" tIns="0" rIns="225806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na základě vlastnictví identifikačního předmětu</a:t>
          </a:r>
          <a:endParaRPr lang="cs-CZ" sz="2000" kern="1200" dirty="0"/>
        </a:p>
      </dsp:txBody>
      <dsp:txXfrm>
        <a:off x="455541" y="1563314"/>
        <a:ext cx="5916438" cy="532758"/>
      </dsp:txXfrm>
    </dsp:sp>
    <dsp:sp modelId="{BBD6BAF5-407D-4A79-B0DB-F34CB1AE18A0}">
      <dsp:nvSpPr>
        <dsp:cNvPr id="0" name=""/>
        <dsp:cNvSpPr/>
      </dsp:nvSpPr>
      <dsp:spPr>
        <a:xfrm>
          <a:off x="0" y="3067643"/>
          <a:ext cx="8534400" cy="11025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2364" tIns="416560" rIns="662364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/>
            <a:t>biometrika (biologické vlastností uživatele, např. otisky prstů, sítnice apod.)</a:t>
          </a:r>
          <a:endParaRPr lang="cs-CZ" sz="2000" kern="1200" dirty="0"/>
        </a:p>
      </dsp:txBody>
      <dsp:txXfrm>
        <a:off x="0" y="3067643"/>
        <a:ext cx="8534400" cy="1102500"/>
      </dsp:txXfrm>
    </dsp:sp>
    <dsp:sp modelId="{D54D69CF-178A-4F9D-8F8F-9FDCD5EC1785}">
      <dsp:nvSpPr>
        <dsp:cNvPr id="0" name=""/>
        <dsp:cNvSpPr/>
      </dsp:nvSpPr>
      <dsp:spPr>
        <a:xfrm>
          <a:off x="426720" y="2772443"/>
          <a:ext cx="5974080" cy="5904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5806" tIns="0" rIns="225806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na základě toho, že člověk má určitou jedinečnou vlastnost</a:t>
          </a:r>
          <a:endParaRPr lang="cs-CZ" sz="2000" kern="1200" dirty="0"/>
        </a:p>
      </dsp:txBody>
      <dsp:txXfrm>
        <a:off x="455541" y="2801264"/>
        <a:ext cx="5916438" cy="5327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C1C848-B55A-486D-B3C6-125CF804F4F1}">
      <dsp:nvSpPr>
        <dsp:cNvPr id="0" name=""/>
        <dsp:cNvSpPr/>
      </dsp:nvSpPr>
      <dsp:spPr>
        <a:xfrm>
          <a:off x="0" y="412095"/>
          <a:ext cx="8282880" cy="869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844" tIns="249936" rIns="642844" bIns="85344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pravidla pro tvorbu a ochranu hesla</a:t>
          </a:r>
          <a:endParaRPr lang="cs-CZ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ke změně hesla je nutné přistoupit, má-li přihlášený uživatel podezření nebo jistotu jeho prozrazení</a:t>
          </a:r>
          <a:endParaRPr lang="cs-CZ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hesla společná skupinám uživatelů (málo bezpečná)</a:t>
          </a:r>
          <a:endParaRPr lang="cs-CZ" sz="1200" kern="1200" dirty="0"/>
        </a:p>
      </dsp:txBody>
      <dsp:txXfrm>
        <a:off x="0" y="412095"/>
        <a:ext cx="8282880" cy="869400"/>
      </dsp:txXfrm>
    </dsp:sp>
    <dsp:sp modelId="{4141BADF-536C-4ADD-888E-F04625137591}">
      <dsp:nvSpPr>
        <dsp:cNvPr id="0" name=""/>
        <dsp:cNvSpPr/>
      </dsp:nvSpPr>
      <dsp:spPr>
        <a:xfrm>
          <a:off x="414144" y="234975"/>
          <a:ext cx="5798016" cy="3542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151" tIns="0" rIns="219151" bIns="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Zadávání hesla, </a:t>
          </a:r>
          <a:r>
            <a:rPr lang="cs-CZ" sz="1200" kern="1200" dirty="0" err="1" smtClean="0"/>
            <a:t>PINu</a:t>
          </a:r>
          <a:endParaRPr lang="cs-CZ" sz="1200" kern="1200" dirty="0"/>
        </a:p>
      </dsp:txBody>
      <dsp:txXfrm>
        <a:off x="431437" y="252268"/>
        <a:ext cx="5763430" cy="319654"/>
      </dsp:txXfrm>
    </dsp:sp>
    <dsp:sp modelId="{0983E2B2-0310-4416-92DD-FC46AA2D5D83}">
      <dsp:nvSpPr>
        <dsp:cNvPr id="0" name=""/>
        <dsp:cNvSpPr/>
      </dsp:nvSpPr>
      <dsp:spPr>
        <a:xfrm>
          <a:off x="0" y="1523415"/>
          <a:ext cx="8282880" cy="1058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844" tIns="249936" rIns="642844" bIns="85344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je založena na tom, že žadatel potvrdí vhodnou odpovědí znalost reakce na výzvu</a:t>
          </a:r>
          <a:endParaRPr lang="cs-CZ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bezpečnost metody je založena na tom, že výzva je vysílána pouze jednou a mění se</a:t>
          </a:r>
          <a:endParaRPr lang="cs-CZ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výzva a odpověď jsou spojeny, je vytvořen jejich „otisk“, který je zaslán k ověření</a:t>
          </a:r>
          <a:endParaRPr lang="cs-CZ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v ověřovacím systému je postupováno stejně a v případě shody otisků je povolen vstup do systému.</a:t>
          </a:r>
          <a:endParaRPr lang="cs-CZ" sz="1200" kern="1200" dirty="0"/>
        </a:p>
      </dsp:txBody>
      <dsp:txXfrm>
        <a:off x="0" y="1523415"/>
        <a:ext cx="8282880" cy="1058400"/>
      </dsp:txXfrm>
    </dsp:sp>
    <dsp:sp modelId="{F1D175B7-E3EE-4FE9-98B6-484B29176B53}">
      <dsp:nvSpPr>
        <dsp:cNvPr id="0" name=""/>
        <dsp:cNvSpPr/>
      </dsp:nvSpPr>
      <dsp:spPr>
        <a:xfrm>
          <a:off x="414144" y="1346295"/>
          <a:ext cx="5798016" cy="3542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151" tIns="0" rIns="219151" bIns="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Výzva – odpověď</a:t>
          </a:r>
          <a:endParaRPr lang="cs-CZ" sz="1200" kern="1200" dirty="0"/>
        </a:p>
      </dsp:txBody>
      <dsp:txXfrm>
        <a:off x="431437" y="1363588"/>
        <a:ext cx="5763430" cy="319654"/>
      </dsp:txXfrm>
    </dsp:sp>
    <dsp:sp modelId="{632D4AB3-D770-478A-90C4-FDD957926890}">
      <dsp:nvSpPr>
        <dsp:cNvPr id="0" name=""/>
        <dsp:cNvSpPr/>
      </dsp:nvSpPr>
      <dsp:spPr>
        <a:xfrm>
          <a:off x="0" y="2823735"/>
          <a:ext cx="8282880" cy="1549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844" tIns="249936" rIns="642844" bIns="85344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žadatel prokazuje pouze znalost hesla, ale nevyzrazuje žádnou jeho část</a:t>
          </a:r>
          <a:endParaRPr lang="cs-CZ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jedna strana transakce přesvědčuje s určitou pravděpodobností druhou stranu, že má určitou znalost bez toho, že by prozradila, co zná</a:t>
          </a:r>
          <a:endParaRPr lang="cs-CZ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dokazovatel (ten, kdo se autentizuje) je schopný dokázat platnost nějaké skutečnosti právě tehdy, když je tato skutečnost pravdivá</a:t>
          </a:r>
          <a:endParaRPr lang="cs-CZ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ověřovatel (ten, kdo vyžaduje autentizaci) na rozdíl od výše zmíněných metod heslo žadatele nezná</a:t>
          </a:r>
          <a:endParaRPr lang="cs-CZ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metoda zachovává anonymitu uživatele</a:t>
          </a:r>
          <a:endParaRPr lang="cs-CZ" sz="1200" kern="1200" dirty="0"/>
        </a:p>
      </dsp:txBody>
      <dsp:txXfrm>
        <a:off x="0" y="2823735"/>
        <a:ext cx="8282880" cy="1549800"/>
      </dsp:txXfrm>
    </dsp:sp>
    <dsp:sp modelId="{4EFC5C53-CAB4-4B99-83BA-A8C01A8AE1CE}">
      <dsp:nvSpPr>
        <dsp:cNvPr id="0" name=""/>
        <dsp:cNvSpPr/>
      </dsp:nvSpPr>
      <dsp:spPr>
        <a:xfrm>
          <a:off x="414144" y="2646615"/>
          <a:ext cx="5798016" cy="3542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151" tIns="0" rIns="219151" bIns="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Autentizace nulové znalosti (v </a:t>
          </a:r>
          <a:r>
            <a:rPr lang="cs-CZ" sz="1200" kern="1200" dirty="0" err="1" smtClean="0"/>
            <a:t>angl</a:t>
          </a:r>
          <a:r>
            <a:rPr lang="cs-CZ" sz="1200" kern="1200" dirty="0" smtClean="0"/>
            <a:t>. </a:t>
          </a:r>
          <a:r>
            <a:rPr lang="cs-CZ" sz="1200" kern="1200" dirty="0" err="1" smtClean="0"/>
            <a:t>Zero</a:t>
          </a:r>
          <a:r>
            <a:rPr lang="cs-CZ" sz="1200" kern="1200" dirty="0" smtClean="0"/>
            <a:t>-</a:t>
          </a:r>
          <a:r>
            <a:rPr lang="cs-CZ" sz="1200" kern="1200" dirty="0" err="1" smtClean="0"/>
            <a:t>Knowledge</a:t>
          </a:r>
          <a:r>
            <a:rPr lang="cs-CZ" sz="1200" kern="1200" dirty="0" smtClean="0"/>
            <a:t>)</a:t>
          </a:r>
          <a:endParaRPr lang="cs-CZ" sz="1200" kern="1200" dirty="0"/>
        </a:p>
      </dsp:txBody>
      <dsp:txXfrm>
        <a:off x="431437" y="2663908"/>
        <a:ext cx="5763430" cy="3196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D9D10A-DFA5-45DE-B347-8A527A79BB60}">
      <dsp:nvSpPr>
        <dsp:cNvPr id="0" name=""/>
        <dsp:cNvSpPr/>
      </dsp:nvSpPr>
      <dsp:spPr>
        <a:xfrm>
          <a:off x="0" y="219514"/>
          <a:ext cx="8397750" cy="6615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1759" tIns="249936" rIns="651759" bIns="85344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b="0" i="0" kern="1200" baseline="0" dirty="0" smtClean="0"/>
            <a:t>využívající měření elektrické kapacity pomocí matice malých kondenzátorů, tvořených prvky křemíkového čipu a přiloženým prstem</a:t>
          </a:r>
          <a:endParaRPr lang="cs-CZ" sz="1200" kern="1200" dirty="0"/>
        </a:p>
      </dsp:txBody>
      <dsp:txXfrm>
        <a:off x="0" y="219514"/>
        <a:ext cx="8397750" cy="661500"/>
      </dsp:txXfrm>
    </dsp:sp>
    <dsp:sp modelId="{742F41C3-CD75-4776-8A3F-97679C6CB49E}">
      <dsp:nvSpPr>
        <dsp:cNvPr id="0" name=""/>
        <dsp:cNvSpPr/>
      </dsp:nvSpPr>
      <dsp:spPr>
        <a:xfrm>
          <a:off x="419887" y="42394"/>
          <a:ext cx="5878425" cy="3542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190" tIns="0" rIns="222190" bIns="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0" i="0" kern="1200" baseline="0" dirty="0" smtClean="0"/>
            <a:t>Křemíkové snímače</a:t>
          </a:r>
          <a:endParaRPr lang="cs-CZ" sz="1200" kern="1200" dirty="0"/>
        </a:p>
      </dsp:txBody>
      <dsp:txXfrm>
        <a:off x="437180" y="59687"/>
        <a:ext cx="5843839" cy="319654"/>
      </dsp:txXfrm>
    </dsp:sp>
    <dsp:sp modelId="{4AC162A2-8635-4E36-9DB3-59D054B3E84F}">
      <dsp:nvSpPr>
        <dsp:cNvPr id="0" name=""/>
        <dsp:cNvSpPr/>
      </dsp:nvSpPr>
      <dsp:spPr>
        <a:xfrm>
          <a:off x="0" y="1122934"/>
          <a:ext cx="8397750" cy="5008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1759" tIns="249936" rIns="651759" bIns="85344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b="0" i="0" kern="1200" baseline="0" dirty="0" smtClean="0"/>
            <a:t>využívají změny odrazu světla v místech dotyku papilárních čar se snímačem</a:t>
          </a:r>
          <a:endParaRPr lang="cs-CZ" sz="1200" kern="1200" dirty="0"/>
        </a:p>
      </dsp:txBody>
      <dsp:txXfrm>
        <a:off x="0" y="1122934"/>
        <a:ext cx="8397750" cy="500850"/>
      </dsp:txXfrm>
    </dsp:sp>
    <dsp:sp modelId="{EAE56684-61DE-481D-8F22-3F46F410A913}">
      <dsp:nvSpPr>
        <dsp:cNvPr id="0" name=""/>
        <dsp:cNvSpPr/>
      </dsp:nvSpPr>
      <dsp:spPr>
        <a:xfrm>
          <a:off x="419887" y="945814"/>
          <a:ext cx="5878425" cy="3542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190" tIns="0" rIns="222190" bIns="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0" i="0" kern="1200" baseline="0" dirty="0" smtClean="0"/>
            <a:t>Optické snímače </a:t>
          </a:r>
          <a:endParaRPr lang="cs-CZ" sz="1200" kern="1200" dirty="0"/>
        </a:p>
      </dsp:txBody>
      <dsp:txXfrm>
        <a:off x="437180" y="963107"/>
        <a:ext cx="5843839" cy="319654"/>
      </dsp:txXfrm>
    </dsp:sp>
    <dsp:sp modelId="{FF6F2598-252B-41FD-A1C3-48F02A494938}">
      <dsp:nvSpPr>
        <dsp:cNvPr id="0" name=""/>
        <dsp:cNvSpPr/>
      </dsp:nvSpPr>
      <dsp:spPr>
        <a:xfrm>
          <a:off x="0" y="1865703"/>
          <a:ext cx="8397750" cy="5008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1759" tIns="249936" rIns="651759" bIns="85344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b="0" i="0" kern="1200" baseline="0" dirty="0" smtClean="0"/>
            <a:t>využívají různou zvukovou vodivostí papilárních linií a vzduchu v </a:t>
          </a:r>
          <a:r>
            <a:rPr lang="cs-CZ" sz="1200" b="0" i="0" kern="1200" baseline="0" dirty="0" err="1" smtClean="0"/>
            <a:t>mezipapilárních</a:t>
          </a:r>
          <a:r>
            <a:rPr lang="cs-CZ" sz="1200" b="0" i="0" kern="1200" baseline="0" dirty="0" smtClean="0"/>
            <a:t> mezerách</a:t>
          </a:r>
          <a:endParaRPr lang="cs-CZ" sz="1200" kern="1200" dirty="0"/>
        </a:p>
      </dsp:txBody>
      <dsp:txXfrm>
        <a:off x="0" y="1865703"/>
        <a:ext cx="8397750" cy="500850"/>
      </dsp:txXfrm>
    </dsp:sp>
    <dsp:sp modelId="{189084F8-EEC6-43B5-8C43-D7BD3B93BE4D}">
      <dsp:nvSpPr>
        <dsp:cNvPr id="0" name=""/>
        <dsp:cNvSpPr/>
      </dsp:nvSpPr>
      <dsp:spPr>
        <a:xfrm>
          <a:off x="419887" y="1688584"/>
          <a:ext cx="5878425" cy="3542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190" tIns="0" rIns="222190" bIns="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0" i="0" kern="1200" baseline="0" dirty="0" smtClean="0"/>
            <a:t>Ultrazvukové snímače</a:t>
          </a:r>
          <a:endParaRPr lang="cs-CZ" sz="1200" kern="1200" dirty="0"/>
        </a:p>
      </dsp:txBody>
      <dsp:txXfrm>
        <a:off x="437180" y="1705877"/>
        <a:ext cx="5843839" cy="319654"/>
      </dsp:txXfrm>
    </dsp:sp>
    <dsp:sp modelId="{A11D6268-7FA0-44F0-9F9C-0D16E4FF8A2B}">
      <dsp:nvSpPr>
        <dsp:cNvPr id="0" name=""/>
        <dsp:cNvSpPr/>
      </dsp:nvSpPr>
      <dsp:spPr>
        <a:xfrm>
          <a:off x="0" y="2608474"/>
          <a:ext cx="8397750" cy="6615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1759" tIns="249936" rIns="651759" bIns="85344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b="0" i="0" kern="1200" baseline="0" dirty="0" smtClean="0"/>
            <a:t>je využíván zejména jako doplněk jiných principů pro ověřování „živosti“ prstů (snímání jejich teploty a pulsace krve).</a:t>
          </a:r>
          <a:endParaRPr lang="cs-CZ" sz="1200" kern="1200" dirty="0"/>
        </a:p>
      </dsp:txBody>
      <dsp:txXfrm>
        <a:off x="0" y="2608474"/>
        <a:ext cx="8397750" cy="661500"/>
      </dsp:txXfrm>
    </dsp:sp>
    <dsp:sp modelId="{60C60915-6949-4182-9230-7106FC877FA2}">
      <dsp:nvSpPr>
        <dsp:cNvPr id="0" name=""/>
        <dsp:cNvSpPr/>
      </dsp:nvSpPr>
      <dsp:spPr>
        <a:xfrm>
          <a:off x="419887" y="2431354"/>
          <a:ext cx="5878425" cy="3542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190" tIns="0" rIns="222190" bIns="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T</a:t>
          </a:r>
          <a:r>
            <a:rPr lang="cs-CZ" sz="1200" b="0" i="0" kern="1200" baseline="0" dirty="0" smtClean="0"/>
            <a:t>epelný a tlakový princip</a:t>
          </a:r>
          <a:endParaRPr lang="cs-CZ" sz="1200" kern="1200" dirty="0"/>
        </a:p>
      </dsp:txBody>
      <dsp:txXfrm>
        <a:off x="437180" y="2448647"/>
        <a:ext cx="5843839" cy="3196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F5B195-6046-4656-8F6A-FCF3CFC113C5}">
      <dsp:nvSpPr>
        <dsp:cNvPr id="0" name=""/>
        <dsp:cNvSpPr/>
      </dsp:nvSpPr>
      <dsp:spPr>
        <a:xfrm>
          <a:off x="0" y="307157"/>
          <a:ext cx="8245350" cy="13891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9931" tIns="291592" rIns="639931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b="0" i="0" kern="1200" baseline="0" dirty="0" smtClean="0"/>
            <a:t>využívá unikátnosti rozložení krevních cév a vlásečnic v oční sítnici (retina) jednotlivých osob.</a:t>
          </a:r>
          <a:endParaRPr lang="cs-CZ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b="0" i="0" kern="1200" baseline="0" dirty="0" smtClean="0"/>
            <a:t>pro sejmutí tohoto rozložení musí být použity speciální snímače, využívající obvykle laserové paprsky, což není příjemné</a:t>
          </a:r>
          <a:endParaRPr lang="cs-CZ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 smtClean="0"/>
            <a:t>s</a:t>
          </a:r>
          <a:r>
            <a:rPr lang="cs-CZ" sz="1400" b="0" i="0" kern="1200" baseline="0" dirty="0" smtClean="0"/>
            <a:t>ejmutý obraz však obsahuje dostatek informací  pro jednoznačnou identifikaci osob.</a:t>
          </a:r>
          <a:endParaRPr lang="cs-CZ" sz="1400" kern="1200" dirty="0"/>
        </a:p>
      </dsp:txBody>
      <dsp:txXfrm>
        <a:off x="0" y="307157"/>
        <a:ext cx="8245350" cy="1389150"/>
      </dsp:txXfrm>
    </dsp:sp>
    <dsp:sp modelId="{6414BB8A-24FF-4088-8964-2276E0E3D239}">
      <dsp:nvSpPr>
        <dsp:cNvPr id="0" name=""/>
        <dsp:cNvSpPr/>
      </dsp:nvSpPr>
      <dsp:spPr>
        <a:xfrm>
          <a:off x="412267" y="100517"/>
          <a:ext cx="5771745" cy="4132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8158" tIns="0" rIns="218158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S</a:t>
          </a:r>
          <a:r>
            <a:rPr lang="cs-CZ" sz="1400" b="0" i="0" kern="1200" baseline="0" dirty="0" smtClean="0"/>
            <a:t>ítnice </a:t>
          </a:r>
          <a:endParaRPr lang="cs-CZ" sz="1400" kern="1200" dirty="0"/>
        </a:p>
      </dsp:txBody>
      <dsp:txXfrm>
        <a:off x="432442" y="120692"/>
        <a:ext cx="5731395" cy="372930"/>
      </dsp:txXfrm>
    </dsp:sp>
    <dsp:sp modelId="{C6FFC74B-2D5A-4B83-9005-D847F6C55A0A}">
      <dsp:nvSpPr>
        <dsp:cNvPr id="0" name=""/>
        <dsp:cNvSpPr/>
      </dsp:nvSpPr>
      <dsp:spPr>
        <a:xfrm>
          <a:off x="0" y="1978548"/>
          <a:ext cx="8245350" cy="13891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9931" tIns="291592" rIns="639931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b="0" i="0" kern="1200" baseline="0" dirty="0" smtClean="0"/>
            <a:t>využívá unikátnosti duhovky lidského oka (iris)</a:t>
          </a:r>
          <a:endParaRPr lang="cs-CZ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 smtClean="0"/>
            <a:t>d</a:t>
          </a:r>
          <a:r>
            <a:rPr lang="cs-CZ" sz="1400" b="0" i="0" kern="1200" baseline="0" dirty="0" smtClean="0"/>
            <a:t>le udávaných údajů je pravděpodobnost existence dvou shodných duhovek nesrovnatelně menší než u otisků prstů</a:t>
          </a:r>
          <a:endParaRPr lang="cs-CZ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 smtClean="0"/>
            <a:t>v</a:t>
          </a:r>
          <a:r>
            <a:rPr lang="cs-CZ" sz="1400" b="0" i="0" kern="1200" baseline="0" dirty="0" smtClean="0"/>
            <a:t>zorec duhovky je téměř neměnný od jednoho roku věku a mění se jen při některých nemocech, rovněž není závislý na rozšíření zornice.</a:t>
          </a:r>
          <a:endParaRPr lang="cs-CZ" sz="1400" kern="1200" dirty="0"/>
        </a:p>
      </dsp:txBody>
      <dsp:txXfrm>
        <a:off x="0" y="1978548"/>
        <a:ext cx="8245350" cy="1389150"/>
      </dsp:txXfrm>
    </dsp:sp>
    <dsp:sp modelId="{6E547216-96FB-4A96-B7AA-884058FA9614}">
      <dsp:nvSpPr>
        <dsp:cNvPr id="0" name=""/>
        <dsp:cNvSpPr/>
      </dsp:nvSpPr>
      <dsp:spPr>
        <a:xfrm>
          <a:off x="412267" y="1771908"/>
          <a:ext cx="5771745" cy="4132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8158" tIns="0" rIns="218158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D</a:t>
          </a:r>
          <a:r>
            <a:rPr lang="cs-CZ" sz="1400" b="0" i="0" kern="1200" baseline="0" dirty="0" smtClean="0"/>
            <a:t>uhovka</a:t>
          </a:r>
          <a:endParaRPr lang="cs-CZ" sz="1400" b="0" i="0" kern="1200" baseline="0" dirty="0"/>
        </a:p>
      </dsp:txBody>
      <dsp:txXfrm>
        <a:off x="432442" y="1792083"/>
        <a:ext cx="5731395" cy="3729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69CDF6-D103-4394-8B79-7C080D41B474}">
      <dsp:nvSpPr>
        <dsp:cNvPr id="0" name=""/>
        <dsp:cNvSpPr/>
      </dsp:nvSpPr>
      <dsp:spPr>
        <a:xfrm>
          <a:off x="0" y="289080"/>
          <a:ext cx="8397750" cy="93712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1759" tIns="354076" rIns="651759" bIns="120904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b="0" i="0" kern="1200" baseline="0" dirty="0" smtClean="0"/>
            <a:t>obsahující označení dokladu, fotografii obličeje držitele, osobní údaje a údaje týkající se vydání dokladu a jeho platnosti;</a:t>
          </a:r>
          <a:endParaRPr lang="cs-CZ" sz="1700" kern="1200" dirty="0"/>
        </a:p>
      </dsp:txBody>
      <dsp:txXfrm>
        <a:off x="0" y="289080"/>
        <a:ext cx="8397750" cy="937125"/>
      </dsp:txXfrm>
    </dsp:sp>
    <dsp:sp modelId="{2B12F4D5-E325-45BE-9320-EE1481F3268A}">
      <dsp:nvSpPr>
        <dsp:cNvPr id="0" name=""/>
        <dsp:cNvSpPr/>
      </dsp:nvSpPr>
      <dsp:spPr>
        <a:xfrm>
          <a:off x="419887" y="38160"/>
          <a:ext cx="5878425" cy="5018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190" tIns="0" rIns="222190" bIns="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Z</a:t>
          </a:r>
          <a:r>
            <a:rPr lang="cs-CZ" sz="1700" b="0" i="0" kern="1200" baseline="0" dirty="0" smtClean="0"/>
            <a:t>óna vizuální kontroly – </a:t>
          </a:r>
          <a:r>
            <a:rPr lang="cs-CZ" sz="1700" b="0" i="0" kern="1200" baseline="0" dirty="0" err="1" smtClean="0"/>
            <a:t>Visual</a:t>
          </a:r>
          <a:r>
            <a:rPr lang="cs-CZ" sz="1700" b="0" i="0" kern="1200" baseline="0" dirty="0" smtClean="0"/>
            <a:t> </a:t>
          </a:r>
          <a:r>
            <a:rPr lang="cs-CZ" sz="1700" b="0" i="0" kern="1200" baseline="0" dirty="0" err="1" smtClean="0"/>
            <a:t>Inspection</a:t>
          </a:r>
          <a:r>
            <a:rPr lang="cs-CZ" sz="1700" b="0" i="0" kern="1200" baseline="0" dirty="0" smtClean="0"/>
            <a:t> </a:t>
          </a:r>
          <a:r>
            <a:rPr lang="cs-CZ" sz="1700" b="0" i="0" kern="1200" baseline="0" dirty="0" err="1" smtClean="0"/>
            <a:t>Zone</a:t>
          </a:r>
          <a:r>
            <a:rPr lang="cs-CZ" sz="1700" b="0" i="0" kern="1200" baseline="0" dirty="0" smtClean="0"/>
            <a:t>,</a:t>
          </a:r>
          <a:endParaRPr lang="cs-CZ" sz="1700" kern="1200" dirty="0"/>
        </a:p>
      </dsp:txBody>
      <dsp:txXfrm>
        <a:off x="444385" y="62658"/>
        <a:ext cx="5829429" cy="452844"/>
      </dsp:txXfrm>
    </dsp:sp>
    <dsp:sp modelId="{0860BEE7-7152-4ABE-9CEF-E75E1D86447A}">
      <dsp:nvSpPr>
        <dsp:cNvPr id="0" name=""/>
        <dsp:cNvSpPr/>
      </dsp:nvSpPr>
      <dsp:spPr>
        <a:xfrm>
          <a:off x="0" y="1568924"/>
          <a:ext cx="8397750" cy="163327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1759" tIns="354076" rIns="651759" bIns="120904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b="0" i="0" kern="1200" baseline="0" dirty="0" smtClean="0"/>
            <a:t>obsahuje některé z informací obsažených v zóně vizuální kontroly v podobě alfanumerických znaků a symbolu „&lt;”, a to ve dvou či ve třech řádcích</a:t>
          </a:r>
          <a:endParaRPr lang="cs-CZ" sz="1700" kern="1200" dirty="0"/>
        </a:p>
        <a:p>
          <a:pPr marL="342900" lvl="2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b="0" i="0" kern="1200" baseline="0" dirty="0" smtClean="0"/>
            <a:t>tuto posloupnost znaků lze přečíst pomocí čtecího zařízení a usnadnit tak kontroly cestovních dokladů.</a:t>
          </a:r>
          <a:endParaRPr lang="cs-CZ" sz="1700" kern="1200" dirty="0"/>
        </a:p>
      </dsp:txBody>
      <dsp:txXfrm>
        <a:off x="0" y="1568924"/>
        <a:ext cx="8397750" cy="1633275"/>
      </dsp:txXfrm>
    </dsp:sp>
    <dsp:sp modelId="{77BA0DDB-E9AA-4CD1-A060-78CF92D8381B}">
      <dsp:nvSpPr>
        <dsp:cNvPr id="0" name=""/>
        <dsp:cNvSpPr/>
      </dsp:nvSpPr>
      <dsp:spPr>
        <a:xfrm>
          <a:off x="419887" y="1318005"/>
          <a:ext cx="5878425" cy="5018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190" tIns="0" rIns="222190" bIns="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S</a:t>
          </a:r>
          <a:r>
            <a:rPr lang="cs-CZ" sz="1700" b="0" i="0" kern="1200" baseline="0" dirty="0" smtClean="0"/>
            <a:t>trojově čitelná zóna – </a:t>
          </a:r>
          <a:r>
            <a:rPr lang="cs-CZ" sz="1700" b="0" i="0" kern="1200" baseline="0" dirty="0" err="1" smtClean="0"/>
            <a:t>Machine</a:t>
          </a:r>
          <a:r>
            <a:rPr lang="cs-CZ" sz="1700" b="0" i="0" kern="1200" baseline="0" dirty="0" smtClean="0"/>
            <a:t> </a:t>
          </a:r>
          <a:r>
            <a:rPr lang="cs-CZ" sz="1700" b="0" i="0" kern="1200" baseline="0" dirty="0" err="1" smtClean="0"/>
            <a:t>Readable</a:t>
          </a:r>
          <a:r>
            <a:rPr lang="cs-CZ" sz="1700" b="0" i="0" kern="1200" baseline="0" dirty="0" smtClean="0"/>
            <a:t> </a:t>
          </a:r>
          <a:r>
            <a:rPr lang="cs-CZ" sz="1700" b="0" i="0" kern="1200" baseline="0" dirty="0" err="1" smtClean="0"/>
            <a:t>Zone</a:t>
          </a:r>
          <a:r>
            <a:rPr lang="cs-CZ" sz="1700" b="0" i="0" kern="1200" baseline="0" dirty="0" smtClean="0"/>
            <a:t>,</a:t>
          </a:r>
          <a:endParaRPr lang="cs-CZ" sz="1700" kern="1200" dirty="0"/>
        </a:p>
      </dsp:txBody>
      <dsp:txXfrm>
        <a:off x="444385" y="1342503"/>
        <a:ext cx="5829429" cy="4528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C83783-480A-4E47-ABA4-E7D90C97C564}">
      <dsp:nvSpPr>
        <dsp:cNvPr id="0" name=""/>
        <dsp:cNvSpPr/>
      </dsp:nvSpPr>
      <dsp:spPr>
        <a:xfrm>
          <a:off x="0" y="297001"/>
          <a:ext cx="8397750" cy="11025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1759" tIns="416560" rIns="651759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/>
            <a:t>3 řádky, na každém 30 znaků, umístění na zadní straně (</a:t>
          </a:r>
          <a:r>
            <a:rPr lang="cs-CZ" sz="2000" kern="1200" dirty="0" err="1" smtClean="0"/>
            <a:t>verso</a:t>
          </a:r>
          <a:r>
            <a:rPr lang="cs-CZ" sz="2000" kern="1200" dirty="0" smtClean="0"/>
            <a:t>) dokladu;</a:t>
          </a:r>
          <a:endParaRPr lang="cs-CZ" sz="2000" kern="1200" dirty="0"/>
        </a:p>
      </dsp:txBody>
      <dsp:txXfrm>
        <a:off x="0" y="297001"/>
        <a:ext cx="8397750" cy="1102500"/>
      </dsp:txXfrm>
    </dsp:sp>
    <dsp:sp modelId="{91CA713C-6E54-4A5E-850B-E985210CA8FC}">
      <dsp:nvSpPr>
        <dsp:cNvPr id="0" name=""/>
        <dsp:cNvSpPr/>
      </dsp:nvSpPr>
      <dsp:spPr>
        <a:xfrm>
          <a:off x="419887" y="1801"/>
          <a:ext cx="5878425" cy="5904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190" tIns="0" rIns="222190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ID1 (86 x 54 mm)</a:t>
          </a:r>
          <a:endParaRPr lang="cs-CZ" sz="2000" kern="1200" dirty="0"/>
        </a:p>
      </dsp:txBody>
      <dsp:txXfrm>
        <a:off x="448708" y="30622"/>
        <a:ext cx="5820783" cy="532758"/>
      </dsp:txXfrm>
    </dsp:sp>
    <dsp:sp modelId="{B213A9B3-9229-45EC-BAFF-2A70C7576486}">
      <dsp:nvSpPr>
        <dsp:cNvPr id="0" name=""/>
        <dsp:cNvSpPr/>
      </dsp:nvSpPr>
      <dsp:spPr>
        <a:xfrm>
          <a:off x="0" y="1802702"/>
          <a:ext cx="8397750" cy="11025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1759" tIns="416560" rIns="651759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/>
            <a:t>2 řádky, na každém 36 znaků, umístění ve spodní části strany s osobními údaji či ve spodní části víza;</a:t>
          </a:r>
          <a:endParaRPr lang="cs-CZ" sz="2000" kern="1200" dirty="0"/>
        </a:p>
      </dsp:txBody>
      <dsp:txXfrm>
        <a:off x="0" y="1802702"/>
        <a:ext cx="8397750" cy="1102500"/>
      </dsp:txXfrm>
    </dsp:sp>
    <dsp:sp modelId="{49E5B839-06A4-426E-AF1F-DB063B992539}">
      <dsp:nvSpPr>
        <dsp:cNvPr id="0" name=""/>
        <dsp:cNvSpPr/>
      </dsp:nvSpPr>
      <dsp:spPr>
        <a:xfrm>
          <a:off x="419887" y="1507502"/>
          <a:ext cx="5878425" cy="5904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190" tIns="0" rIns="222190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ID2 (105 x 74 mm)</a:t>
          </a:r>
          <a:endParaRPr lang="cs-CZ" sz="2000" kern="1200" dirty="0"/>
        </a:p>
      </dsp:txBody>
      <dsp:txXfrm>
        <a:off x="448708" y="1536323"/>
        <a:ext cx="5820783" cy="532758"/>
      </dsp:txXfrm>
    </dsp:sp>
    <dsp:sp modelId="{37D3AC13-816F-49B9-9CC6-79A70DCC36AE}">
      <dsp:nvSpPr>
        <dsp:cNvPr id="0" name=""/>
        <dsp:cNvSpPr/>
      </dsp:nvSpPr>
      <dsp:spPr>
        <a:xfrm>
          <a:off x="0" y="3308402"/>
          <a:ext cx="8397750" cy="11025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1759" tIns="416560" rIns="651759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/>
            <a:t>2 řádky, na každém 44 znaků, umístění ve spodní části strany s osobními údaji.</a:t>
          </a:r>
          <a:endParaRPr lang="cs-CZ" sz="2000" kern="1200" dirty="0"/>
        </a:p>
      </dsp:txBody>
      <dsp:txXfrm>
        <a:off x="0" y="3308402"/>
        <a:ext cx="8397750" cy="1102500"/>
      </dsp:txXfrm>
    </dsp:sp>
    <dsp:sp modelId="{4E76F6C9-9CE0-4D50-90B5-ABC61098C716}">
      <dsp:nvSpPr>
        <dsp:cNvPr id="0" name=""/>
        <dsp:cNvSpPr/>
      </dsp:nvSpPr>
      <dsp:spPr>
        <a:xfrm>
          <a:off x="419887" y="3013202"/>
          <a:ext cx="5878425" cy="5904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190" tIns="0" rIns="222190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ID3 (125 x 88 mm)</a:t>
          </a:r>
          <a:endParaRPr lang="cs-CZ" sz="2000" kern="1200" dirty="0"/>
        </a:p>
      </dsp:txBody>
      <dsp:txXfrm>
        <a:off x="448708" y="3042023"/>
        <a:ext cx="5820783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9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9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4408974-C284-4289-8E7B-CAB6E3AE3B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1890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1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211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11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BD40874-41C9-4662-ACB1-A346AC8E5CC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39781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 sz="2400">
              <a:latin typeface="Times New Roman" pitchFamily="18" charset="0"/>
            </a:endParaRPr>
          </a:p>
        </p:txBody>
      </p:sp>
      <p:sp>
        <p:nvSpPr>
          <p:cNvPr id="215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3956A-A8CB-4C71-81CB-B7E8CA80E8A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932B1-7FE3-433A-AF5F-408802DD5E3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C7724-1A21-4BFC-A038-A82FA96B5FD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E7121-E7DA-45D2-9B54-0E4009CA9D7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09939-5EE1-4E15-AED7-A3F580B17FB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A06E3-330F-49F3-8E17-054B743283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0B9B9-2A27-472A-80F0-31E1C36384B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0F3F0-ED67-461B-970F-1076ED2E130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AFDCF-FA68-4C17-8C99-DBA2FF61F7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9B3AC-011B-45E1-9D2A-987FE99A46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BF29D-2D40-4D72-A9AD-6CE5A01710F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14020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 sz="2400">
              <a:latin typeface="Times New Roman" pitchFamily="18" charset="0"/>
            </a:endParaRPr>
          </a:p>
        </p:txBody>
      </p:sp>
      <p:sp>
        <p:nvSpPr>
          <p:cNvPr id="214021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1402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1402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1402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fld id="{2AE51D8B-EFA4-444B-BE49-CB06DA66F54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8" grpId="0"/>
      <p:bldP spid="2140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40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401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40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401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40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401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40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401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40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40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z="4200" smtClean="0"/>
              <a:t>INFORMAČNÍ SYSTÉMY</a:t>
            </a:r>
            <a:br>
              <a:rPr lang="cs-CZ" sz="4200" smtClean="0"/>
            </a:br>
            <a:r>
              <a:rPr lang="cs-CZ" sz="4200" smtClean="0"/>
              <a:t>VE VEŘEJNÉ SPRÁVĚ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835696" y="5231876"/>
            <a:ext cx="6714579" cy="11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304925" indent="-3952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</a:defRPr>
            </a:lvl3pPr>
            <a:lvl4pPr marL="1693863" indent="-387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93913" indent="-39846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51113" indent="-39846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kern="0" dirty="0" smtClean="0"/>
              <a:t>doc. RNDr. Ing. Roman Šperka, Ph.D.</a:t>
            </a:r>
          </a:p>
          <a:p>
            <a:endParaRPr lang="cs-CZ" kern="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674" y="304800"/>
            <a:ext cx="8317805" cy="1216025"/>
          </a:xfrm>
        </p:spPr>
        <p:txBody>
          <a:bodyPr/>
          <a:lstStyle/>
          <a:p>
            <a:r>
              <a:rPr lang="cs-CZ" dirty="0" smtClean="0"/>
              <a:t>Systémy </a:t>
            </a:r>
            <a:r>
              <a:rPr lang="cs-CZ" dirty="0" err="1" smtClean="0"/>
              <a:t>radiofrekvenční</a:t>
            </a:r>
            <a:r>
              <a:rPr lang="cs-CZ" dirty="0" smtClean="0"/>
              <a:t> identifikace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6738" y="1752600"/>
            <a:ext cx="8181726" cy="4484712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>
                <a:latin typeface="Times New Roman"/>
                <a:ea typeface="Calibri"/>
              </a:rPr>
              <a:t>karty nebo přívěsky, opatřené integrovaným obvodem reagujícím na elektromagnetické a rádiové vlny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>
                <a:latin typeface="Times New Roman"/>
                <a:ea typeface="Calibri"/>
              </a:rPr>
              <a:t>mají vlastní paměť, z níž lze data číst i je do ní rádiem ukládat.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>
                <a:latin typeface="Times New Roman"/>
                <a:ea typeface="Calibri"/>
              </a:rPr>
              <a:t>používají se na osobní identifikační karty a identifikační přívěsky pro nejrůznější pohyblivé objekty jako jsou automobily, vagóny, kontejnery a podobně.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>
                <a:latin typeface="Times New Roman"/>
                <a:ea typeface="Calibri"/>
              </a:rPr>
              <a:t>umožňuje speciálním snímacím zařízením přečíst číslo (kód) zboží, resp. obalové jednotky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>
                <a:latin typeface="Times New Roman"/>
                <a:ea typeface="Calibri"/>
              </a:rPr>
              <a:t>nositelem kódu je subminiaturní elektronický čip (</a:t>
            </a:r>
            <a:r>
              <a:rPr lang="cs-CZ" sz="2000" dirty="0" err="1" smtClean="0">
                <a:latin typeface="Times New Roman"/>
                <a:ea typeface="Calibri"/>
              </a:rPr>
              <a:t>transpondér</a:t>
            </a:r>
            <a:r>
              <a:rPr lang="cs-CZ" sz="2000" dirty="0" smtClean="0">
                <a:latin typeface="Times New Roman"/>
                <a:ea typeface="Calibri"/>
              </a:rPr>
              <a:t>), který vysílá příslušný kód na vzdálenost několika centimetrů do svého okolí, je tvořen elektronickým obvodem, který obsahuje přijímací/vysílací anténu, nabíjecí kondenzátor a paměť obsahují naprogramované údaje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>
                <a:latin typeface="Times New Roman"/>
                <a:ea typeface="Calibri"/>
              </a:rPr>
              <a:t>potřebnou energii většinou čipu dodá čtecí zařízení (vysílač/snímač)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>
                <a:latin typeface="Times New Roman"/>
                <a:ea typeface="Calibri"/>
              </a:rPr>
              <a:t>konstrukce čipu pak umožňuje jeho pevné zabudování do tělesa obalové jednotky, kde je zcela chráněn před vlivy prostředí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>
                <a:latin typeface="Times New Roman"/>
                <a:ea typeface="Calibri"/>
              </a:rPr>
              <a:t>životnost moderních </a:t>
            </a:r>
            <a:r>
              <a:rPr lang="cs-CZ" sz="2000" dirty="0" err="1" smtClean="0">
                <a:latin typeface="Times New Roman"/>
                <a:ea typeface="Calibri"/>
              </a:rPr>
              <a:t>radiofrekvenčních</a:t>
            </a:r>
            <a:r>
              <a:rPr lang="cs-CZ" sz="2000" dirty="0" smtClean="0">
                <a:latin typeface="Times New Roman"/>
                <a:ea typeface="Calibri"/>
              </a:rPr>
              <a:t> čipů je prakticky neomezená a v této aplikaci zdaleka přesahuje životnost obalové jednotky.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cs-CZ" sz="18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E7121-E7DA-45D2-9B54-0E4009CA9D7E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</p:cSld>
  <p:clrMapOvr>
    <a:masterClrMapping/>
  </p:clrMapOvr>
  <p:transition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674" y="304800"/>
            <a:ext cx="8317805" cy="1216025"/>
          </a:xfrm>
        </p:spPr>
        <p:txBody>
          <a:bodyPr/>
          <a:lstStyle/>
          <a:p>
            <a:r>
              <a:rPr lang="cs-CZ" dirty="0" smtClean="0"/>
              <a:t>Hardwarový klíč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6738" y="1752600"/>
            <a:ext cx="8181726" cy="448471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dirty="0" smtClean="0"/>
              <a:t>zařízení, které se připojí na počítač nebo jiné zařízení prostřednictvím paralelního nebo sériového portu, USB apod.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dirty="0" smtClean="0"/>
              <a:t>lze ho použít v lokálním nebo síťovém provedení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dirty="0" smtClean="0"/>
              <a:t>lokální klíč musí být připojen přímo na počítači, síťový klíč je připojen většinou na serveru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dirty="0" smtClean="0"/>
              <a:t>některé umožňují přístup k paměti v klíči, který je chráněn pomocí PIN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dirty="0" smtClean="0"/>
              <a:t>nenalezne-li aplikace klíč, nespustí se nebo spustí pouze omezený modul (informace, demonstrační režim atd.).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dirty="0" smtClean="0"/>
              <a:t>podle úrovně zabezpečení, které nám poskytují je můžeme rozdělit: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400" dirty="0" err="1" smtClean="0"/>
              <a:t>tokeny</a:t>
            </a:r>
            <a:r>
              <a:rPr lang="cs-CZ" sz="1400" dirty="0" smtClean="0"/>
              <a:t> pouze s pamětí, jsou obdobou mechanických klíčů, paměť může obsahovat jednoznačný identifikační řetězec,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400" dirty="0" err="1" smtClean="0"/>
              <a:t>tokeny</a:t>
            </a:r>
            <a:r>
              <a:rPr lang="cs-CZ" sz="1400" dirty="0" smtClean="0"/>
              <a:t> udržující hesla, po zadání jednoduchého uživatelského hesla vydají určený kvalitní klíč, který udržují,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400" dirty="0" err="1" smtClean="0"/>
              <a:t>tokeny</a:t>
            </a:r>
            <a:r>
              <a:rPr lang="cs-CZ" sz="1400" dirty="0" smtClean="0"/>
              <a:t> s logikou, umí zpracovávat jednoduché podněty typu vydej následující klíč, vydej cyklickou sekvenci klíčů, může mít omezen počet použití, pomocí těchto </a:t>
            </a:r>
            <a:r>
              <a:rPr lang="cs-CZ" sz="1400" dirty="0" err="1" smtClean="0"/>
              <a:t>tokenů</a:t>
            </a:r>
            <a:r>
              <a:rPr lang="cs-CZ" sz="1400" dirty="0" smtClean="0"/>
              <a:t> lze realizovat systém s </a:t>
            </a:r>
            <a:r>
              <a:rPr lang="cs-CZ" sz="1400" dirty="0" err="1" smtClean="0"/>
              <a:t>one</a:t>
            </a:r>
            <a:r>
              <a:rPr lang="cs-CZ" sz="1400" dirty="0" smtClean="0"/>
              <a:t>-</a:t>
            </a:r>
            <a:r>
              <a:rPr lang="cs-CZ" sz="1400" dirty="0" err="1" smtClean="0"/>
              <a:t>time</a:t>
            </a:r>
            <a:r>
              <a:rPr lang="cs-CZ" sz="1400" dirty="0" smtClean="0"/>
              <a:t> hesly, k ochraně programů, přístupům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400" dirty="0" smtClean="0"/>
              <a:t>k nejrůznějším placeným službám apod.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dirty="0" smtClean="0"/>
              <a:t>jsou nejpoužívanější ochranou pro komerční software vyšších cenových kategorií, ochraně aplikací již nainstalovaných na počítači a dat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E7121-E7DA-45D2-9B54-0E4009CA9D7E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</p:cSld>
  <p:clrMapOvr>
    <a:masterClrMapping/>
  </p:clrMapOvr>
  <p:transition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674" y="304800"/>
            <a:ext cx="8317805" cy="1216025"/>
          </a:xfrm>
        </p:spPr>
        <p:txBody>
          <a:bodyPr/>
          <a:lstStyle/>
          <a:p>
            <a:r>
              <a:rPr lang="cs-CZ" dirty="0" smtClean="0"/>
              <a:t>Elektronický klíč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6738" y="1752600"/>
            <a:ext cx="8181726" cy="434069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400" dirty="0" smtClean="0"/>
              <a:t>plní funkce autentizace a certifikace (jednoznačné potvrzení správnosti předávaných dat) za pomoci šifrování.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400" dirty="0" smtClean="0"/>
              <a:t>mobilní elektronický klíč se používá prostřednictvím mobilního telefonu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400" dirty="0" smtClean="0"/>
              <a:t>umožňuje to technologie GSM SIM </a:t>
            </a:r>
            <a:r>
              <a:rPr lang="cs-CZ" sz="2400" dirty="0" err="1" smtClean="0"/>
              <a:t>Toolkit</a:t>
            </a:r>
            <a:r>
              <a:rPr lang="cs-CZ" sz="2400" dirty="0" smtClean="0"/>
              <a:t>, kterou je dnes vybavena většina přístrojů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400" dirty="0" smtClean="0"/>
              <a:t>přístup k </a:t>
            </a:r>
            <a:r>
              <a:rPr lang="cs-CZ" sz="2400" smtClean="0"/>
              <a:t>mobilnímu elektronickému </a:t>
            </a:r>
            <a:r>
              <a:rPr lang="cs-CZ" sz="2400" dirty="0" smtClean="0"/>
              <a:t>klíči v telefonu je chráněn speciálním osobním identifikačním číslem (BPIN), veškerá komunikace s bankou probíhá šifrovaně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E7121-E7DA-45D2-9B54-0E4009CA9D7E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</p:cSld>
  <p:clrMapOvr>
    <a:masterClrMapping/>
  </p:clrMapOvr>
  <p:transition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674" y="304800"/>
            <a:ext cx="8317805" cy="1216025"/>
          </a:xfrm>
        </p:spPr>
        <p:txBody>
          <a:bodyPr/>
          <a:lstStyle/>
          <a:p>
            <a:r>
              <a:rPr lang="cs-CZ" dirty="0" smtClean="0"/>
              <a:t>PIN kalkulátor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6738" y="1752600"/>
            <a:ext cx="8397750" cy="441270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dirty="0" smtClean="0"/>
              <a:t>technicky autonomní zařízení s kódovanou čipovou sadou, která generuje </a:t>
            </a:r>
            <a:r>
              <a:rPr lang="cs-CZ" sz="2400" dirty="0" err="1" smtClean="0"/>
              <a:t>autentizační</a:t>
            </a:r>
            <a:r>
              <a:rPr lang="cs-CZ" sz="2400" dirty="0" smtClean="0"/>
              <a:t> kód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dirty="0" smtClean="0"/>
              <a:t>kalkulátor pracuje samostatně bez jakéhokoli přímého propojení  s počítačem nebo bankou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dirty="0" smtClean="0"/>
              <a:t>na základě vnitřních hodin PIN kalkulátoru (datum a čas) je generován v časovém intervalu cca 30 s </a:t>
            </a:r>
            <a:r>
              <a:rPr lang="cs-CZ" sz="2400" dirty="0" err="1" smtClean="0"/>
              <a:t>autentizační</a:t>
            </a:r>
            <a:r>
              <a:rPr lang="cs-CZ" sz="2400" dirty="0" smtClean="0"/>
              <a:t> kód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dirty="0" smtClean="0"/>
              <a:t>pro každý tento časový interval a PIN kalkulátor je vygenerovaný kód jiný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dirty="0" smtClean="0"/>
              <a:t>ověření správnosti kódu probíhá v zabezpečeném prostředí banky.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dirty="0" smtClean="0"/>
              <a:t>použití SSL umožňuje autentizaci založenou na asymetrické kryptografii (typ 3), konkrétně X.509 certifikátech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dirty="0" smtClean="0"/>
              <a:t>uživatel obdrží osobní certifikát od certifikační autority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dirty="0" smtClean="0"/>
              <a:t>s tímto certifikátem se pak může autentizovat v rámci skupiny serverů, které této certifikační autoritě důvěřují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dirty="0" smtClean="0"/>
              <a:t>uživatel může bez rizika použít jeden certifikát pro autentizaci na více místech (web serverech)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dirty="0" smtClean="0"/>
              <a:t>na rozdíl od jména/hesla, které je možno si lehce zapamatovat, certifikát nemusí mít uživatel vždy po ruce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dirty="0" smtClean="0"/>
              <a:t>osobní certifikáty obsahují základní údaje o uživateli a jsou tedy velmi vhodné pro "instantní registraci", tj. uživatel je ušetřen zdlouhavého vyplňování formulářů, protože základní údaje jsou převzaty právě přímo z certifikátu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E7121-E7DA-45D2-9B54-0E4009CA9D7E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</p:cSld>
  <p:clrMapOvr>
    <a:masterClrMapping/>
  </p:clrMapOvr>
  <p:transition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674" y="304800"/>
            <a:ext cx="8317805" cy="1216025"/>
          </a:xfrm>
        </p:spPr>
        <p:txBody>
          <a:bodyPr/>
          <a:lstStyle/>
          <a:p>
            <a:r>
              <a:rPr lang="cs-CZ" dirty="0" smtClean="0"/>
              <a:t>Biometrika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6738" y="1752600"/>
            <a:ext cx="8397750" cy="441270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4000" dirty="0" smtClean="0"/>
              <a:t>metoda identifikace podle biologických vlastností uživatele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4000" dirty="0" smtClean="0"/>
              <a:t>mezi tyto metody patří: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3600" dirty="0" smtClean="0"/>
              <a:t>otisky prstů;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3600" dirty="0" smtClean="0"/>
              <a:t>oční sítnice;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3600" dirty="0" smtClean="0"/>
              <a:t>oční duhovka;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3600" dirty="0" smtClean="0"/>
              <a:t>tvář;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3600" dirty="0" smtClean="0"/>
              <a:t>hlas;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3600" dirty="0" smtClean="0"/>
              <a:t>podpis;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3600" dirty="0" smtClean="0"/>
              <a:t>geometrie ruky.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E7121-E7DA-45D2-9B54-0E4009CA9D7E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</p:cSld>
  <p:clrMapOvr>
    <a:masterClrMapping/>
  </p:clrMapOvr>
  <p:transition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674" y="304800"/>
            <a:ext cx="8317805" cy="1216025"/>
          </a:xfrm>
        </p:spPr>
        <p:txBody>
          <a:bodyPr/>
          <a:lstStyle/>
          <a:p>
            <a:r>
              <a:rPr lang="cs-CZ" dirty="0" smtClean="0"/>
              <a:t>Otisky prstů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6738" y="1752600"/>
            <a:ext cx="8397750" cy="1244352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3600" dirty="0" smtClean="0"/>
              <a:t>systémy poměrně pokročilé také v oblasti verifikace přístupů do různých prostorů a k počítačům a sítím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3600" dirty="0" smtClean="0"/>
              <a:t>snímače otisků využívají nejčastěji elektrický, optický, ultrazvukový, tepelný a tlakový princip snímání: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E7121-E7DA-45D2-9B54-0E4009CA9D7E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  <p:graphicFrame>
        <p:nvGraphicFramePr>
          <p:cNvPr id="6" name="Diagram 5"/>
          <p:cNvGraphicFramePr/>
          <p:nvPr/>
        </p:nvGraphicFramePr>
        <p:xfrm>
          <a:off x="539552" y="2924944"/>
          <a:ext cx="8397750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674" y="304800"/>
            <a:ext cx="8317805" cy="1216025"/>
          </a:xfrm>
        </p:spPr>
        <p:txBody>
          <a:bodyPr/>
          <a:lstStyle/>
          <a:p>
            <a:r>
              <a:rPr lang="cs-CZ" dirty="0" smtClean="0"/>
              <a:t>Oko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5373216"/>
            <a:ext cx="8397750" cy="792088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3600" dirty="0" smtClean="0"/>
              <a:t>snímání je prováděno kamerou, uloženou za zrcadlem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3600" dirty="0" smtClean="0"/>
              <a:t>při snímání systém nejprve zaregistruje drobné mimoděčné pohyby pro ověření „živosti“ oka, pak proběhne zaostření sejmutí a vyhodnocení.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E7121-E7DA-45D2-9B54-0E4009CA9D7E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  <p:graphicFrame>
        <p:nvGraphicFramePr>
          <p:cNvPr id="6" name="Diagram 5"/>
          <p:cNvGraphicFramePr/>
          <p:nvPr/>
        </p:nvGraphicFramePr>
        <p:xfrm>
          <a:off x="719138" y="1905000"/>
          <a:ext cx="8245350" cy="3468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674" y="304800"/>
            <a:ext cx="8317805" cy="1216025"/>
          </a:xfrm>
        </p:spPr>
        <p:txBody>
          <a:bodyPr/>
          <a:lstStyle/>
          <a:p>
            <a:r>
              <a:rPr lang="cs-CZ" dirty="0" smtClean="0"/>
              <a:t>Rozpoznávání obličeje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6738" y="1752600"/>
            <a:ext cx="8397750" cy="441270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využívají programově simulovaných </a:t>
            </a:r>
            <a:r>
              <a:rPr lang="cs-CZ" sz="2000" dirty="0" err="1" smtClean="0"/>
              <a:t>neuronálních</a:t>
            </a:r>
            <a:r>
              <a:rPr lang="cs-CZ" sz="2000" dirty="0" smtClean="0"/>
              <a:t> sítí a prvků umělé inteligence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při </a:t>
            </a:r>
            <a:r>
              <a:rPr lang="cs-CZ" sz="2000" dirty="0" err="1" smtClean="0"/>
              <a:t>videoanalýze</a:t>
            </a:r>
            <a:r>
              <a:rPr lang="cs-CZ" sz="2000" dirty="0" smtClean="0"/>
              <a:t> napodobují algoritmy lidského mozku, tím je dodávána novým systémům schopnost „naučit“ se podobu jednotlivých osob a následně ji porovnávat se snímaným obrazem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technologie používá jako základ pro biometrickou identifikaci obličejovou charakteristiku., pro zakódování obličeje jsou používány speciální algoritmy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matematické transformace zajistí převod do indexu, který může být uložen ve standardní databázi pro velmi rychlé následné prohledávání.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k hlavním výhodám patří nenáročnost na uživatele a přirozený způsob verifikace a identifikace odpovídající lidským postupům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u špičkových systémů lze dosáhnout velmi vysoké bezpečnosti a spolehlivosti bez možnosti oklamání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E7121-E7DA-45D2-9B54-0E4009CA9D7E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</p:spTree>
  </p:cSld>
  <p:clrMapOvr>
    <a:masterClrMapping/>
  </p:clrMapOvr>
  <p:transition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674" y="304800"/>
            <a:ext cx="8317805" cy="1216025"/>
          </a:xfrm>
        </p:spPr>
        <p:txBody>
          <a:bodyPr/>
          <a:lstStyle/>
          <a:p>
            <a:r>
              <a:rPr lang="cs-CZ" dirty="0" smtClean="0"/>
              <a:t>Verifikace lidského hlasu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6738" y="1752600"/>
            <a:ext cx="8397750" cy="441270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identifikace osoby pomocí rozšířené analýzy digitálního „otisku hlasu“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tvar hlasivek, ústní dutiny, jazyka a zubů způsobují, že rezonance vokálního traktu je u různých osob dostatečně odlišná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jednou z nejúspěšnějších technik je porovnávání vzorků pomocí analýzy signálů řeči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dirty="0" smtClean="0"/>
              <a:t>testovaný subjekt přečte systémem náhodně zvolenou frázi, sejmutá zvuková stopa je kmitočtově omezena (nejčastěji 3kHz) a je proveden rozbor zvuku na základě původu jednotlivých složek zvuku v činnosti hlasového aparátu a jazykových pravidel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dirty="0" smtClean="0"/>
              <a:t>výsledek je komprimován na vzorek velikosti 1 až 2 kB a porovnán se srovnávacím vzorkem. Verifikace hlasu se používá zejména k řízení přístupu do informačních systémů prostřednictvím telefonu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E7121-E7DA-45D2-9B54-0E4009CA9D7E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</p:spTree>
  </p:cSld>
  <p:clrMapOvr>
    <a:masterClrMapping/>
  </p:clrMapOvr>
  <p:transition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674" y="304800"/>
            <a:ext cx="8317805" cy="1216025"/>
          </a:xfrm>
        </p:spPr>
        <p:txBody>
          <a:bodyPr/>
          <a:lstStyle/>
          <a:p>
            <a:r>
              <a:rPr lang="cs-CZ" dirty="0" smtClean="0"/>
              <a:t>Podpis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6738" y="1752600"/>
            <a:ext cx="8397750" cy="441270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dirty="0" smtClean="0"/>
              <a:t>osoba se musí podepsat na speciální podložku pomocí speciálního pera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dirty="0" smtClean="0"/>
              <a:t>systém ověřuje podpis osoby na základě porovnání s uloženým podpisovým vzorem, který popisuje, jak byl popis napsán.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dirty="0" smtClean="0"/>
              <a:t>není důležitá jen podoba podpisu či tvar písmen, ale důraz je kladen na dynamiku podpisu, provedení tahů, sílu, kterou tlačíme při psaní na podložku, rychlost psaní, změny tlaku, zrychlení v jednotlivých částech, celkový průběh zrychlení, zarovnání jednotlivých částí podpisu, celková rychlost, celková dráha a doba pohybu pera na a nad papírem apod.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dirty="0" smtClean="0"/>
              <a:t>to vše podává jednoznačnou charakteristiku libovolného podpisu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dirty="0" smtClean="0"/>
              <a:t>ze získaných hodnot je opět vytvořen vzorek, který je porovnán se srovnávacím vzorkem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dirty="0" smtClean="0"/>
              <a:t>do této skupiny lze zařadit i metody využívající sledování rytmu psaní na klávesnici.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E7121-E7DA-45D2-9B54-0E4009CA9D7E}" type="slidenum">
              <a:rPr lang="cs-CZ" smtClean="0"/>
              <a:pPr>
                <a:defRPr/>
              </a:pPr>
              <a:t>19</a:t>
            </a:fld>
            <a:endParaRPr lang="cs-CZ"/>
          </a:p>
        </p:txBody>
      </p:sp>
    </p:spTree>
  </p:cSld>
  <p:clrMapOvr>
    <a:masterClrMapping/>
  </p:clrMapOvr>
  <p:transition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33375"/>
            <a:ext cx="8278813" cy="1655763"/>
          </a:xfrm>
        </p:spPr>
        <p:txBody>
          <a:bodyPr/>
          <a:lstStyle/>
          <a:p>
            <a:pPr eaLnBrk="1" hangingPunct="1"/>
            <a:r>
              <a:rPr lang="cs-CZ" sz="3400" smtClean="0"/>
              <a:t>INFORMAČNÍ SYSTÉMY</a:t>
            </a:r>
            <a:br>
              <a:rPr lang="cs-CZ" sz="3400" smtClean="0"/>
            </a:br>
            <a:r>
              <a:rPr lang="cs-CZ" sz="3400" smtClean="0"/>
              <a:t>VE VEŘEJNÉ SPRÁVĚ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27088" y="3429000"/>
            <a:ext cx="8137525" cy="1600200"/>
          </a:xfrm>
        </p:spPr>
        <p:txBody>
          <a:bodyPr/>
          <a:lstStyle/>
          <a:p>
            <a:pPr eaLnBrk="1" hangingPunct="1"/>
            <a:r>
              <a:rPr lang="cs-CZ" cap="small" dirty="0" smtClean="0"/>
              <a:t>Identifikace, autentizace, autorizace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674" y="304800"/>
            <a:ext cx="8317805" cy="1216025"/>
          </a:xfrm>
        </p:spPr>
        <p:txBody>
          <a:bodyPr/>
          <a:lstStyle/>
          <a:p>
            <a:r>
              <a:rPr lang="cs-CZ" dirty="0" smtClean="0"/>
              <a:t>Tvar ruky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6738" y="1752600"/>
            <a:ext cx="8397750" cy="441270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800" dirty="0" smtClean="0"/>
              <a:t>měření fyzikálních charakteristik ruky a prstů z hlediska třídimensionální perspektivy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800" dirty="0" smtClean="0"/>
              <a:t>zkoumá se délka a šířka dlaně a jednotlivých prstů, boční profil ruky apod.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800" dirty="0" smtClean="0"/>
              <a:t>tvar ruky je snímán speciálním skenerem, který produkuje třírozměrnou fotografii a redukuje tato data do malého vzorku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800" dirty="0" smtClean="0"/>
              <a:t>speciální systémy mohou využívat identifikaci podle tvaru chodidla, způsobu chůze atd.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E7121-E7DA-45D2-9B54-0E4009CA9D7E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</p:spTree>
  </p:cSld>
  <p:clrMapOvr>
    <a:masterClrMapping/>
  </p:clrMapOvr>
  <p:transition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674" y="304800"/>
            <a:ext cx="8317805" cy="1216025"/>
          </a:xfrm>
        </p:spPr>
        <p:txBody>
          <a:bodyPr/>
          <a:lstStyle/>
          <a:p>
            <a:r>
              <a:rPr lang="cs-CZ" dirty="0" smtClean="0"/>
              <a:t>Doklady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6738" y="1752600"/>
            <a:ext cx="8397750" cy="441270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800" dirty="0" smtClean="0"/>
              <a:t>doklady, jejichž primární funkcí je určení totožnosti majitele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dirty="0" smtClean="0"/>
              <a:t>např. občanský průkaz apod.;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800" dirty="0" smtClean="0"/>
              <a:t>doklady, pomocí kterých majitel prokazuje určité oprávnění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dirty="0" smtClean="0"/>
              <a:t>např. řidičský průkaz apod.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E7121-E7DA-45D2-9B54-0E4009CA9D7E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</p:spTree>
  </p:cSld>
  <p:clrMapOvr>
    <a:masterClrMapping/>
  </p:clrMapOvr>
  <p:transition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674" y="304800"/>
            <a:ext cx="8317805" cy="1216025"/>
          </a:xfrm>
        </p:spPr>
        <p:txBody>
          <a:bodyPr/>
          <a:lstStyle/>
          <a:p>
            <a:r>
              <a:rPr lang="cs-CZ" dirty="0" smtClean="0"/>
              <a:t>Strojově čitelné cestovní doklady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6738" y="1752600"/>
            <a:ext cx="8397750" cy="110033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dirty="0" smtClean="0"/>
              <a:t>specifikace jsou stanoveny v dokumentu 9303 Mezinárodní organizace pro civilní letectví  (ICAO)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dirty="0" smtClean="0"/>
              <a:t>podle těchto norem se strana s osobními údaji dělí na dvě zóny:</a:t>
            </a:r>
            <a:endParaRPr lang="cs-CZ" sz="20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E7121-E7DA-45D2-9B54-0E4009CA9D7E}" type="slidenum">
              <a:rPr lang="cs-CZ" smtClean="0"/>
              <a:pPr>
                <a:defRPr/>
              </a:pPr>
              <a:t>22</a:t>
            </a:fld>
            <a:endParaRPr lang="cs-CZ"/>
          </a:p>
        </p:txBody>
      </p:sp>
      <p:graphicFrame>
        <p:nvGraphicFramePr>
          <p:cNvPr id="6" name="Diagram 5"/>
          <p:cNvGraphicFramePr/>
          <p:nvPr/>
        </p:nvGraphicFramePr>
        <p:xfrm>
          <a:off x="719138" y="2924944"/>
          <a:ext cx="8397750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674" y="304800"/>
            <a:ext cx="8317805" cy="1216025"/>
          </a:xfrm>
        </p:spPr>
        <p:txBody>
          <a:bodyPr/>
          <a:lstStyle/>
          <a:p>
            <a:r>
              <a:rPr lang="cs-CZ" dirty="0" smtClean="0"/>
              <a:t>Strojově čitelné zóny - formáty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566738" y="1752600"/>
          <a:ext cx="8397750" cy="4412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E7121-E7DA-45D2-9B54-0E4009CA9D7E}" type="slidenum">
              <a:rPr lang="cs-CZ" smtClean="0"/>
              <a:pPr>
                <a:defRPr/>
              </a:pPr>
              <a:t>23</a:t>
            </a:fld>
            <a:endParaRPr lang="cs-CZ"/>
          </a:p>
        </p:txBody>
      </p:sp>
    </p:spTree>
  </p:cSld>
  <p:clrMapOvr>
    <a:masterClrMapping/>
  </p:clrMapOvr>
  <p:transition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674" y="304800"/>
            <a:ext cx="8317805" cy="1216025"/>
          </a:xfrm>
        </p:spPr>
        <p:txBody>
          <a:bodyPr/>
          <a:lstStyle/>
          <a:p>
            <a:r>
              <a:rPr lang="cs-CZ" dirty="0" smtClean="0"/>
              <a:t>Strojově čitelné údaje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6738" y="1752600"/>
            <a:ext cx="8397750" cy="4412704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dirty="0" smtClean="0"/>
              <a:t>typ dokladu,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dirty="0" smtClean="0"/>
              <a:t>kód vydávajícího státu,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dirty="0" smtClean="0"/>
              <a:t>příjmení jméno, popřípadě jména občana,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dirty="0" smtClean="0"/>
              <a:t>číslo cestovního dokladu,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dirty="0" smtClean="0"/>
              <a:t>státní občanství,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dirty="0" smtClean="0"/>
              <a:t>datum narození,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dirty="0" smtClean="0"/>
              <a:t>pohlaví,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dirty="0" smtClean="0"/>
              <a:t>doba platnosti dokladu,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dirty="0" smtClean="0"/>
              <a:t>rodné číslo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dirty="0" smtClean="0"/>
              <a:t>kontrolní číslice, které jsou číselným vyjádřením vybraných údajů ve strojově čitelné zóně.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E7121-E7DA-45D2-9B54-0E4009CA9D7E}" type="slidenum">
              <a:rPr lang="cs-CZ" smtClean="0"/>
              <a:pPr>
                <a:defRPr/>
              </a:pPr>
              <a:t>24</a:t>
            </a:fld>
            <a:endParaRPr lang="cs-CZ"/>
          </a:p>
        </p:txBody>
      </p:sp>
    </p:spTree>
  </p:cSld>
  <p:clrMapOvr>
    <a:masterClrMapping/>
  </p:clrMapOvr>
  <p:transition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674" y="304800"/>
            <a:ext cx="8317805" cy="1216025"/>
          </a:xfrm>
        </p:spPr>
        <p:txBody>
          <a:bodyPr/>
          <a:lstStyle/>
          <a:p>
            <a:r>
              <a:rPr lang="cs-CZ" dirty="0" smtClean="0"/>
              <a:t>Nosič dat (čip)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6738" y="1752600"/>
            <a:ext cx="8397750" cy="462872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dirty="0" smtClean="0"/>
              <a:t>uchování údajů o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zobrazení obličeje,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otiscích prstů rukou,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údajích zpracovaných na datové stránce cestovního pasu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dalších bezpečnostních prvcích stanovených přímo použitelnými právními předpisy Evropských společenství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obsahuje digitálně zpracovanou fotografii občana a jeho podpisu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dirty="0" smtClean="0"/>
              <a:t>uvedené biometrické údaje lze použít výlučně pro ověření totožnosti občana pomocí osobních údajů zapsaných v cestovním dokladu a prostřednictvím technického zařízení umožňuje srovnání aktuálně zobrazených biometrických údajů občana (zobrazení obličeje, otisky prstů) s údaji zpracovanými v nosiči dat cestovního dokladu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dirty="0" smtClean="0"/>
              <a:t>k žádosti o vydání cestovního pasu se nepředkládá fotografie, úředník pořídí fotografii žadatele přímo na oddělení cestovních dokladů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dirty="0" smtClean="0"/>
              <a:t>elektronické doklady se obvykle využívá rádio-frekvenční rozhraní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E7121-E7DA-45D2-9B54-0E4009CA9D7E}" type="slidenum">
              <a:rPr lang="cs-CZ" smtClean="0"/>
              <a:pPr>
                <a:defRPr/>
              </a:pPr>
              <a:t>25</a:t>
            </a:fld>
            <a:endParaRPr lang="cs-CZ"/>
          </a:p>
        </p:txBody>
      </p:sp>
    </p:spTree>
  </p:cSld>
  <p:clrMapOvr>
    <a:masterClrMapping/>
  </p:clrMapOvr>
  <p:transition>
    <p:pu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674" y="304800"/>
            <a:ext cx="8317805" cy="1216025"/>
          </a:xfrm>
        </p:spPr>
        <p:txBody>
          <a:bodyPr/>
          <a:lstStyle/>
          <a:p>
            <a:r>
              <a:rPr lang="cs-CZ" dirty="0" smtClean="0"/>
              <a:t>Zabezpečení dokladů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6738" y="1752600"/>
            <a:ext cx="8397750" cy="434069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400" dirty="0" smtClean="0"/>
              <a:t>prvky zamezujícími jejich falzifikaci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400" dirty="0" smtClean="0"/>
              <a:t>ochrany před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kopírováním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neoprávněným čtením dat z čipu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400" dirty="0" smtClean="0"/>
              <a:t>mechanismus autentizace je realizován jako digitální podpis datových souborů označovaných DG1 až DG19, což jsou soubory nesoucí aplikační data pasu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400" dirty="0" smtClean="0"/>
              <a:t>na českých pasech jsou využívány: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cs-CZ" sz="1700" dirty="0" smtClean="0"/>
              <a:t>DG1 – kopie strojově čitelné zóny pasu;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cs-CZ" sz="1700" dirty="0" smtClean="0"/>
              <a:t>DG2 - biometrická fotografie držitele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cs-CZ" sz="1700" dirty="0" smtClean="0"/>
              <a:t>DG3 - otisk palce;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cs-CZ" sz="1700" dirty="0" smtClean="0"/>
              <a:t>DG15 - veřejný klíč aktivní autentizace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E7121-E7DA-45D2-9B54-0E4009CA9D7E}" type="slidenum">
              <a:rPr lang="cs-CZ" smtClean="0"/>
              <a:pPr>
                <a:defRPr/>
              </a:pPr>
              <a:t>26</a:t>
            </a:fld>
            <a:endParaRPr lang="cs-CZ"/>
          </a:p>
        </p:txBody>
      </p:sp>
    </p:spTree>
  </p:cSld>
  <p:clrMapOvr>
    <a:masterClrMapping/>
  </p:clrMapOvr>
  <p:transition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674" y="304800"/>
            <a:ext cx="8317805" cy="1216025"/>
          </a:xfrm>
        </p:spPr>
        <p:txBody>
          <a:bodyPr/>
          <a:lstStyle/>
          <a:p>
            <a:r>
              <a:rPr lang="cs-CZ" dirty="0" smtClean="0"/>
              <a:t>Identifikační doklady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6738" y="1752600"/>
            <a:ext cx="8397750" cy="441270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dirty="0" smtClean="0"/>
              <a:t>dvě hlavní kategorie identifikačních dokladů: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cestovní dokumenty;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národní průkazy totožnosti.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dirty="0" smtClean="0"/>
              <a:t>všechny, bez ohledu na využívané technologie musí být chráněny proti padělání a krádežím (usurpování) identity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dirty="0" smtClean="0"/>
              <a:t>různost předpisů a zvyklostí nejen ve světě, ale i uvnitř Evropské unie. Jde především o to, že: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v některých zemích je národní průkaz totožnosti dobrovolný, někde není využíván vůbec a jeho funkci plní pas;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na území jednotlivých států platí zároveň několik typů dokumentů, založených na různých technologiích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cs-CZ" sz="24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E7121-E7DA-45D2-9B54-0E4009CA9D7E}" type="slidenum">
              <a:rPr lang="cs-CZ" smtClean="0"/>
              <a:pPr>
                <a:defRPr/>
              </a:pPr>
              <a:t>27</a:t>
            </a:fld>
            <a:endParaRPr lang="cs-CZ"/>
          </a:p>
        </p:txBody>
      </p:sp>
    </p:spTree>
  </p:cSld>
  <p:clrMapOvr>
    <a:masterClrMapping/>
  </p:clrMapOvr>
  <p:transition>
    <p:pu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674" y="304800"/>
            <a:ext cx="8317805" cy="1216025"/>
          </a:xfrm>
        </p:spPr>
        <p:txBody>
          <a:bodyPr/>
          <a:lstStyle/>
          <a:p>
            <a:r>
              <a:rPr lang="cs-CZ" dirty="0" smtClean="0"/>
              <a:t>Identifikační doklady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6738" y="1752600"/>
            <a:ext cx="8397750" cy="441270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dirty="0" smtClean="0"/>
              <a:t>dvě hlavní kategorie identifikačních dokladů: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cestovní dokumenty;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národní průkazy totožnosti.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dirty="0" smtClean="0"/>
              <a:t>všechny, bez ohledu na využívané technologie musí být chráněny proti padělání a krádežím (usurpování) identity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dirty="0" smtClean="0"/>
              <a:t>různost předpisů a zvyklostí nejen ve světě, ale i uvnitř Evropské unie. Jde především o to, že: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v některých zemích je národní průkaz totožnosti dobrovolný, někde není využíván vůbec a jeho funkci plní pas;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na území jednotlivých států platí zároveň několik typů dokumentů, založených na různých technologiích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cs-CZ" sz="24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E7121-E7DA-45D2-9B54-0E4009CA9D7E}" type="slidenum">
              <a:rPr lang="cs-CZ" smtClean="0"/>
              <a:pPr>
                <a:defRPr/>
              </a:pPr>
              <a:t>28</a:t>
            </a:fld>
            <a:endParaRPr lang="cs-CZ"/>
          </a:p>
        </p:txBody>
      </p:sp>
    </p:spTree>
  </p:cSld>
  <p:clrMapOvr>
    <a:masterClrMapping/>
  </p:clrMapOvr>
  <p:transition>
    <p:push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674" y="304800"/>
            <a:ext cx="8317805" cy="1216025"/>
          </a:xfrm>
        </p:spPr>
        <p:txBody>
          <a:bodyPr/>
          <a:lstStyle/>
          <a:p>
            <a:r>
              <a:rPr lang="cs-CZ" dirty="0" smtClean="0"/>
              <a:t>Občanský průkaz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95936" y="1752600"/>
            <a:ext cx="4968552" cy="441270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dirty="0" smtClean="0"/>
              <a:t>na zadní straně je umístěn kontaktní elektronický čip, do kterého lze nahrát elektronický podpis (podle § 17b odst. 1 zákona číslo 227/2000 Sb., o elektronickém podpisu, ve znění pozdějších předpisů).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E7121-E7DA-45D2-9B54-0E4009CA9D7E}" type="slidenum">
              <a:rPr lang="cs-CZ" smtClean="0"/>
              <a:pPr>
                <a:defRPr/>
              </a:pPr>
              <a:t>29</a:t>
            </a:fld>
            <a:endParaRPr lang="cs-CZ"/>
          </a:p>
        </p:txBody>
      </p:sp>
      <p:pic>
        <p:nvPicPr>
          <p:cNvPr id="5" name="Obrázek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3096219" cy="19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789040"/>
            <a:ext cx="3094896" cy="19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2E149C-436F-484A-8B2C-C6D3CD662B18}" type="slidenum">
              <a:rPr lang="cs-CZ" smtClean="0"/>
              <a:pPr/>
              <a:t>3</a:t>
            </a:fld>
            <a:endParaRPr lang="cs-CZ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20675"/>
            <a:ext cx="9144000" cy="1336675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cs-CZ" sz="3400" dirty="0" smtClean="0"/>
              <a:t>Identifikace, autentizace, autorizace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899592" y="1772816"/>
          <a:ext cx="801580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304800"/>
            <a:ext cx="8712967" cy="1216025"/>
          </a:xfrm>
        </p:spPr>
        <p:txBody>
          <a:bodyPr/>
          <a:lstStyle/>
          <a:p>
            <a:r>
              <a:rPr lang="cs-CZ" dirty="0" smtClean="0"/>
              <a:t>Cestovní doklady </a:t>
            </a:r>
            <a:r>
              <a:rPr lang="cs-CZ" sz="3600" dirty="0" smtClean="0"/>
              <a:t>s biometrickými prvky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E7121-E7DA-45D2-9B54-0E4009CA9D7E}" type="slidenum">
              <a:rPr lang="cs-CZ" smtClean="0"/>
              <a:pPr>
                <a:defRPr/>
              </a:pPr>
              <a:t>30</a:t>
            </a:fld>
            <a:endParaRPr lang="cs-CZ"/>
          </a:p>
        </p:txBody>
      </p:sp>
      <p:pic>
        <p:nvPicPr>
          <p:cNvPr id="7" name="Obrázek 7" descr="Pas.gif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7920" y="1772815"/>
            <a:ext cx="4390264" cy="4225375"/>
          </a:xfrm>
          <a:prstGeom prst="rect">
            <a:avLst/>
          </a:prstGeom>
        </p:spPr>
      </p:pic>
    </p:spTree>
  </p:cSld>
  <p:clrMapOvr>
    <a:masterClrMapping/>
  </p:clrMapOvr>
  <p:transition>
    <p:push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304800"/>
            <a:ext cx="8712967" cy="1216025"/>
          </a:xfrm>
        </p:spPr>
        <p:txBody>
          <a:bodyPr/>
          <a:lstStyle/>
          <a:p>
            <a:r>
              <a:rPr lang="cs-CZ" dirty="0" smtClean="0"/>
              <a:t>Vízum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E7121-E7DA-45D2-9B54-0E4009CA9D7E}" type="slidenum">
              <a:rPr lang="cs-CZ" smtClean="0"/>
              <a:pPr>
                <a:defRPr/>
              </a:pPr>
              <a:t>31</a:t>
            </a:fld>
            <a:endParaRPr lang="cs-CZ"/>
          </a:p>
        </p:txBody>
      </p:sp>
      <p:pic>
        <p:nvPicPr>
          <p:cNvPr id="5" name="Obrázek 34" descr="Vizum.gif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23728" y="2132856"/>
            <a:ext cx="4933950" cy="3295650"/>
          </a:xfrm>
          <a:prstGeom prst="rect">
            <a:avLst/>
          </a:prstGeom>
        </p:spPr>
      </p:pic>
    </p:spTree>
  </p:cSld>
  <p:clrMapOvr>
    <a:masterClrMapping/>
  </p:clrMapOvr>
  <p:transition>
    <p:push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304800"/>
            <a:ext cx="8712967" cy="1216025"/>
          </a:xfrm>
        </p:spPr>
        <p:txBody>
          <a:bodyPr/>
          <a:lstStyle/>
          <a:p>
            <a:r>
              <a:rPr lang="cs-CZ" dirty="0" smtClean="0"/>
              <a:t>Průkaz o povolení k pobytu </a:t>
            </a:r>
            <a:r>
              <a:rPr lang="cs-CZ" sz="1800" dirty="0" smtClean="0"/>
              <a:t>pro cizince z třetích zemí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E7121-E7DA-45D2-9B54-0E4009CA9D7E}" type="slidenum">
              <a:rPr lang="cs-CZ" smtClean="0"/>
              <a:pPr>
                <a:defRPr/>
              </a:pPr>
              <a:t>32</a:t>
            </a:fld>
            <a:endParaRPr lang="cs-CZ"/>
          </a:p>
        </p:txBody>
      </p:sp>
      <p:pic>
        <p:nvPicPr>
          <p:cNvPr id="6" name="Obrázek 11" descr="PP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988845"/>
            <a:ext cx="4286250" cy="2714625"/>
          </a:xfrm>
          <a:prstGeom prst="rect">
            <a:avLst/>
          </a:prstGeom>
        </p:spPr>
      </p:pic>
      <p:pic>
        <p:nvPicPr>
          <p:cNvPr id="7" name="Obrázek 12" descr="PP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356992"/>
            <a:ext cx="4279106" cy="2721769"/>
          </a:xfrm>
          <a:prstGeom prst="rect">
            <a:avLst/>
          </a:prstGeom>
        </p:spPr>
      </p:pic>
    </p:spTree>
  </p:cSld>
  <p:clrMapOvr>
    <a:masterClrMapping/>
  </p:clrMapOvr>
  <p:transition>
    <p:push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304800"/>
            <a:ext cx="8712967" cy="1216025"/>
          </a:xfrm>
        </p:spPr>
        <p:txBody>
          <a:bodyPr/>
          <a:lstStyle/>
          <a:p>
            <a:r>
              <a:rPr lang="cs-CZ" dirty="0" smtClean="0"/>
              <a:t>Řidičský průkaz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E7121-E7DA-45D2-9B54-0E4009CA9D7E}" type="slidenum">
              <a:rPr lang="cs-CZ" smtClean="0"/>
              <a:pPr>
                <a:defRPr/>
              </a:pPr>
              <a:t>33</a:t>
            </a:fld>
            <a:endParaRPr lang="cs-CZ"/>
          </a:p>
        </p:txBody>
      </p:sp>
      <p:pic>
        <p:nvPicPr>
          <p:cNvPr id="8" name="Obrázek 7" descr="http://international.drivingpermit.org.uk/licence/samples/idp_book_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1772816"/>
            <a:ext cx="5240655" cy="428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3200" dirty="0" smtClean="0"/>
              <a:t>Děkuji za pozornost.</a:t>
            </a:r>
          </a:p>
          <a:p>
            <a:r>
              <a:rPr lang="cs-CZ" sz="3200" dirty="0" smtClean="0"/>
              <a:t>Otázky?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701292600"/>
      </p:ext>
    </p:extLst>
  </p:cSld>
  <p:clrMapOvr>
    <a:masterClrMapping/>
  </p:clrMapOvr>
  <p:transition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2C9403-79D5-4FE0-8090-7AEEE7BDD966}" type="slidenum">
              <a:rPr lang="cs-CZ" smtClean="0"/>
              <a:pPr/>
              <a:t>4</a:t>
            </a:fld>
            <a:endParaRPr lang="cs-CZ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450850"/>
            <a:ext cx="8124825" cy="671513"/>
          </a:xfrm>
          <a:noFill/>
        </p:spPr>
        <p:txBody>
          <a:bodyPr lIns="92075" tIns="46038" rIns="92075" bIns="46038" anchor="ctr">
            <a:spAutoFit/>
          </a:bodyPr>
          <a:lstStyle/>
          <a:p>
            <a:pPr eaLnBrk="1" hangingPunct="1"/>
            <a:r>
              <a:rPr lang="cs-CZ" dirty="0" smtClean="0"/>
              <a:t>Způsoby autentizace osob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609600" y="1871663"/>
          <a:ext cx="8534400" cy="4198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2C9403-79D5-4FE0-8090-7AEEE7BDD966}" type="slidenum">
              <a:rPr lang="cs-CZ" smtClean="0"/>
              <a:pPr/>
              <a:t>5</a:t>
            </a:fld>
            <a:endParaRPr lang="cs-CZ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450850"/>
            <a:ext cx="8124825" cy="671513"/>
          </a:xfrm>
          <a:noFill/>
        </p:spPr>
        <p:txBody>
          <a:bodyPr lIns="92075" tIns="46038" rIns="92075" bIns="46038" anchor="ctr">
            <a:spAutoFit/>
          </a:bodyPr>
          <a:lstStyle/>
          <a:p>
            <a:pPr eaLnBrk="1" hangingPunct="1"/>
            <a:r>
              <a:rPr lang="cs-CZ" dirty="0" smtClean="0"/>
              <a:t>Znalostní autentizace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609600" y="1700808"/>
          <a:ext cx="8282880" cy="4608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2C9403-79D5-4FE0-8090-7AEEE7BDD966}" type="slidenum">
              <a:rPr lang="cs-CZ" smtClean="0"/>
              <a:pPr/>
              <a:t>6</a:t>
            </a:fld>
            <a:endParaRPr lang="cs-CZ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450850"/>
            <a:ext cx="8124825" cy="671513"/>
          </a:xfrm>
          <a:noFill/>
        </p:spPr>
        <p:txBody>
          <a:bodyPr lIns="92075" tIns="46038" rIns="92075" bIns="46038" anchor="ctr">
            <a:spAutoFit/>
          </a:bodyPr>
          <a:lstStyle/>
          <a:p>
            <a:pPr eaLnBrk="1" hangingPunct="1"/>
            <a:r>
              <a:rPr lang="cs-CZ" dirty="0" smtClean="0"/>
              <a:t>Identifikační prvky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71663"/>
            <a:ext cx="8534400" cy="3933601"/>
          </a:xfrm>
        </p:spPr>
        <p:txBody>
          <a:bodyPr>
            <a:normAutofit/>
          </a:bodyPr>
          <a:lstStyle/>
          <a:p>
            <a:pPr eaLnBrk="1" hangingPunct="1"/>
            <a:r>
              <a:rPr lang="cs-CZ" sz="3200" smtClean="0"/>
              <a:t>systémy čárových kódů;</a:t>
            </a:r>
          </a:p>
          <a:p>
            <a:pPr eaLnBrk="1" hangingPunct="1"/>
            <a:r>
              <a:rPr lang="cs-CZ" sz="3200" dirty="0" smtClean="0"/>
              <a:t>systémy karet;</a:t>
            </a:r>
          </a:p>
          <a:p>
            <a:pPr eaLnBrk="1" hangingPunct="1"/>
            <a:r>
              <a:rPr lang="cs-CZ" sz="3200" dirty="0" smtClean="0"/>
              <a:t>systémy </a:t>
            </a:r>
            <a:r>
              <a:rPr lang="cs-CZ" sz="3200" dirty="0" err="1" smtClean="0"/>
              <a:t>radiofrekvenční</a:t>
            </a:r>
            <a:r>
              <a:rPr lang="cs-CZ" sz="3200" dirty="0" smtClean="0"/>
              <a:t> identifikace;</a:t>
            </a:r>
          </a:p>
          <a:p>
            <a:pPr eaLnBrk="1" hangingPunct="1"/>
            <a:r>
              <a:rPr lang="cs-CZ" sz="3200" dirty="0" smtClean="0"/>
              <a:t>hardwarové klíče;</a:t>
            </a:r>
          </a:p>
          <a:p>
            <a:pPr eaLnBrk="1" hangingPunct="1"/>
            <a:r>
              <a:rPr lang="cs-CZ" sz="3200" dirty="0" smtClean="0"/>
              <a:t>elektronické klíče.</a:t>
            </a:r>
          </a:p>
          <a:p>
            <a:pPr eaLnBrk="1" hangingPunct="1"/>
            <a:endParaRPr lang="cs-CZ" sz="3200" dirty="0" smtClean="0"/>
          </a:p>
        </p:txBody>
      </p:sp>
    </p:spTree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Čárové kódy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6738" y="1752600"/>
            <a:ext cx="8001000" cy="434069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cs-CZ" dirty="0" smtClean="0"/>
              <a:t>k dispozici je cca 50 druhů čárových kódů, navržených pro nejrůznější aplikace</a:t>
            </a:r>
          </a:p>
          <a:p>
            <a:pPr>
              <a:lnSpc>
                <a:spcPct val="120000"/>
              </a:lnSpc>
            </a:pPr>
            <a:r>
              <a:rPr lang="cs-CZ" dirty="0" smtClean="0"/>
              <a:t>často posuzován jen vnější efekt čárového kódu (urychlení operací a odstranění chyb obsluhy pokladny) </a:t>
            </a:r>
          </a:p>
          <a:p>
            <a:pPr>
              <a:lnSpc>
                <a:spcPct val="120000"/>
              </a:lnSpc>
            </a:pPr>
            <a:r>
              <a:rPr lang="cs-CZ" dirty="0" smtClean="0"/>
              <a:t>dobře navržený a správně aplikovaný IS však poskytuje daleko cennější služby, tj. informace</a:t>
            </a:r>
          </a:p>
          <a:p>
            <a:pPr lvl="1">
              <a:lnSpc>
                <a:spcPct val="120000"/>
              </a:lnSpc>
            </a:pPr>
            <a:r>
              <a:rPr lang="cs-CZ" dirty="0" smtClean="0"/>
              <a:t>např. přesný a okamžitý přehled o struktuře a množství prodaného zboží, o pohybu osob apod.</a:t>
            </a:r>
          </a:p>
          <a:p>
            <a:pPr>
              <a:lnSpc>
                <a:spcPct val="120000"/>
              </a:lnSpc>
            </a:pPr>
            <a:r>
              <a:rPr lang="cs-CZ" dirty="0" smtClean="0"/>
              <a:t>značení s využitím čárového kódu je nejpropracovanější formou automatické identifikace vůbec</a:t>
            </a:r>
          </a:p>
          <a:p>
            <a:pPr>
              <a:lnSpc>
                <a:spcPct val="120000"/>
              </a:lnSpc>
            </a:pPr>
            <a:r>
              <a:rPr lang="cs-CZ" dirty="0" smtClean="0"/>
              <a:t>u nás nejznámější je soustava značení kódem EAN, která znamená jednoznačnou identifikaci jakéhokoliv zboží, které se objeví ve světové obchodní síti, rychle se rozšiřuje i značení sdružených obalových jednotek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E7121-E7DA-45D2-9B54-0E4009CA9D7E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</p:cSld>
  <p:clrMapOvr>
    <a:masterClrMapping/>
  </p:clrMapOvr>
  <p:transition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Karty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6738" y="1752600"/>
            <a:ext cx="8397750" cy="434069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cs-CZ" sz="2400" dirty="0" smtClean="0"/>
              <a:t>Magnetické snímací karty</a:t>
            </a:r>
          </a:p>
          <a:p>
            <a:pPr lvl="1">
              <a:lnSpc>
                <a:spcPct val="120000"/>
              </a:lnSpc>
            </a:pPr>
            <a:r>
              <a:rPr lang="cs-CZ" sz="1800" dirty="0" smtClean="0"/>
              <a:t>např. platební karty, docházkové a objednávkové systémy, kopírovací karty atd. </a:t>
            </a:r>
          </a:p>
          <a:p>
            <a:pPr lvl="1">
              <a:lnSpc>
                <a:spcPct val="120000"/>
              </a:lnSpc>
            </a:pPr>
            <a:r>
              <a:rPr lang="cs-CZ" sz="1800" dirty="0" smtClean="0"/>
              <a:t>základ karty tvoří magnetický pásek nesoucí identifikační údaje o majiteli karty.</a:t>
            </a:r>
          </a:p>
          <a:p>
            <a:pPr lvl="1">
              <a:lnSpc>
                <a:spcPct val="120000"/>
              </a:lnSpc>
            </a:pPr>
            <a:r>
              <a:rPr lang="cs-CZ" sz="1800" dirty="0" smtClean="0"/>
              <a:t>bezpečnost těchto karet je ale malá vzhledem k tomu, že není relativně žádný technický problém pořídit si kopii magnetického proužku.</a:t>
            </a:r>
            <a:endParaRPr lang="cs-CZ" sz="12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E7121-E7DA-45D2-9B54-0E4009CA9D7E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</p:cSld>
  <p:clrMapOvr>
    <a:masterClrMapping/>
  </p:clrMapOvr>
  <p:transition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Karty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6738" y="1752600"/>
            <a:ext cx="8577262" cy="4484712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cs-CZ" sz="1600" dirty="0" smtClean="0"/>
              <a:t>Čipové inteligentní karty</a:t>
            </a:r>
          </a:p>
          <a:p>
            <a:pPr lvl="1">
              <a:lnSpc>
                <a:spcPct val="120000"/>
              </a:lnSpc>
            </a:pPr>
            <a:r>
              <a:rPr lang="cs-CZ" sz="1350" dirty="0" smtClean="0"/>
              <a:t> jsou vlastně o miniaturní počítač velikosti kreditní karty, který spolehlivě autentizuje uživatele a chrání data při velmi nízkých nákladech na pořízení  a udržování</a:t>
            </a:r>
          </a:p>
          <a:p>
            <a:pPr lvl="1">
              <a:lnSpc>
                <a:spcPct val="120000"/>
              </a:lnSpc>
            </a:pPr>
            <a:r>
              <a:rPr lang="cs-CZ" sz="1350" dirty="0" smtClean="0"/>
              <a:t>mikročip může pracovat jako pouhá paměť typu EPROM (například telefonní karty), nebo jako plnohodnotný mikroprocesor. </a:t>
            </a:r>
          </a:p>
          <a:p>
            <a:pPr lvl="1">
              <a:lnSpc>
                <a:spcPct val="120000"/>
              </a:lnSpc>
            </a:pPr>
            <a:r>
              <a:rPr lang="cs-CZ" sz="1350" dirty="0" smtClean="0"/>
              <a:t>mikroprocesor pak poskytuje celou řadu služeb, jako je autentizace pomocí uloženého hesla, či kryptografické operace.</a:t>
            </a:r>
          </a:p>
          <a:p>
            <a:pPr lvl="1">
              <a:lnSpc>
                <a:spcPct val="120000"/>
              </a:lnSpc>
            </a:pPr>
            <a:r>
              <a:rPr lang="cs-CZ" sz="1350" dirty="0" smtClean="0"/>
              <a:t>tyto karty obsahují několik základních prvků zachování bezpečnosti:</a:t>
            </a:r>
          </a:p>
          <a:p>
            <a:pPr lvl="2">
              <a:lnSpc>
                <a:spcPct val="120000"/>
              </a:lnSpc>
            </a:pPr>
            <a:r>
              <a:rPr lang="cs-CZ" sz="1300" dirty="0" err="1" smtClean="0"/>
              <a:t>dvoufaktorová</a:t>
            </a:r>
            <a:r>
              <a:rPr lang="cs-CZ" sz="1300" dirty="0" smtClean="0"/>
              <a:t> autentizace uživatele, přístup do sítě je umožněn, pouze pokud se vloží karta do čtečky a zadá číslo PIN,</a:t>
            </a:r>
          </a:p>
          <a:p>
            <a:pPr lvl="2">
              <a:lnSpc>
                <a:spcPct val="120000"/>
              </a:lnSpc>
            </a:pPr>
            <a:r>
              <a:rPr lang="cs-CZ" sz="1300" dirty="0" smtClean="0"/>
              <a:t>bezpečné uchování digitálních certifikátů na přenosném a programovatelném mediu, karta umožňuje vygenerovat a uložit držitelův soukromý klíč a digitální certifikáty se zabezpečením proti neautorizovanému přístupu nebo kopírování,</a:t>
            </a:r>
          </a:p>
          <a:p>
            <a:pPr lvl="2">
              <a:lnSpc>
                <a:spcPct val="120000"/>
              </a:lnSpc>
            </a:pPr>
            <a:r>
              <a:rPr lang="cs-CZ" sz="1300" dirty="0" smtClean="0"/>
              <a:t>odpovědnost uživatele za elektronické transakce, lze s jistotou určit, kdo a které elektronické operace provádí, uživatelé tak jsou plně zodpovědní za svoje aktivity online,</a:t>
            </a:r>
          </a:p>
          <a:p>
            <a:pPr lvl="2">
              <a:lnSpc>
                <a:spcPct val="120000"/>
              </a:lnSpc>
            </a:pPr>
            <a:r>
              <a:rPr lang="cs-CZ" sz="1300" dirty="0" smtClean="0"/>
              <a:t>strategie single sign-on (jediného přihlášení), zhuštění přihlašovací procedury do jediné metody řeší problém velkého počtu uživatelských jmen hesel bez ztráty na stupni zabezpečení.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E7121-E7DA-45D2-9B54-0E4009CA9D7E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</p:cSld>
  <p:clrMapOvr>
    <a:masterClrMapping/>
  </p:clrMapOvr>
  <p:transition>
    <p:push/>
  </p:transition>
</p:sld>
</file>

<file path=ppt/theme/theme1.xml><?xml version="1.0" encoding="utf-8"?>
<a:theme xmlns:a="http://schemas.openxmlformats.org/drawingml/2006/main" name="Profil">
  <a:themeElements>
    <a:clrScheme name="Profi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905</TotalTime>
  <Words>2712</Words>
  <Application>Microsoft Office PowerPoint</Application>
  <PresentationFormat>Předvádění na obrazovce (4:3)</PresentationFormat>
  <Paragraphs>269</Paragraphs>
  <Slides>34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0" baseType="lpstr">
      <vt:lpstr>Arial</vt:lpstr>
      <vt:lpstr>Calibri</vt:lpstr>
      <vt:lpstr>Times New Roman</vt:lpstr>
      <vt:lpstr>Verdana</vt:lpstr>
      <vt:lpstr>Wingdings</vt:lpstr>
      <vt:lpstr>Profil</vt:lpstr>
      <vt:lpstr>INFORMAČNÍ SYSTÉMY VE VEŘEJNÉ SPRÁVĚ</vt:lpstr>
      <vt:lpstr>INFORMAČNÍ SYSTÉMY VE VEŘEJNÉ SPRÁVĚ</vt:lpstr>
      <vt:lpstr>Identifikace, autentizace, autorizace</vt:lpstr>
      <vt:lpstr>Způsoby autentizace osob</vt:lpstr>
      <vt:lpstr>Znalostní autentizace</vt:lpstr>
      <vt:lpstr>Identifikační prvky</vt:lpstr>
      <vt:lpstr>Čárové kódy</vt:lpstr>
      <vt:lpstr>Karty</vt:lpstr>
      <vt:lpstr>Karty</vt:lpstr>
      <vt:lpstr>Systémy radiofrekvenční identifikace </vt:lpstr>
      <vt:lpstr>Hardwarový klíč</vt:lpstr>
      <vt:lpstr>Elektronický klíč</vt:lpstr>
      <vt:lpstr>PIN kalkulátor </vt:lpstr>
      <vt:lpstr>Biometrika</vt:lpstr>
      <vt:lpstr>Otisky prstů </vt:lpstr>
      <vt:lpstr>Oko</vt:lpstr>
      <vt:lpstr>Rozpoznávání obličeje</vt:lpstr>
      <vt:lpstr>Verifikace lidského hlasu</vt:lpstr>
      <vt:lpstr>Podpis</vt:lpstr>
      <vt:lpstr>Tvar ruky</vt:lpstr>
      <vt:lpstr>Doklady</vt:lpstr>
      <vt:lpstr>Strojově čitelné cestovní doklady</vt:lpstr>
      <vt:lpstr>Strojově čitelné zóny - formáty</vt:lpstr>
      <vt:lpstr>Strojově čitelné údaje</vt:lpstr>
      <vt:lpstr>Nosič dat (čip)</vt:lpstr>
      <vt:lpstr>Zabezpečení dokladů</vt:lpstr>
      <vt:lpstr>Identifikační doklady</vt:lpstr>
      <vt:lpstr>Identifikační doklady</vt:lpstr>
      <vt:lpstr>Občanský průkaz</vt:lpstr>
      <vt:lpstr>Cestovní doklady s biometrickými prvky</vt:lpstr>
      <vt:lpstr>Vízum</vt:lpstr>
      <vt:lpstr>Průkaz o povolení k pobytu pro cizince z třetích zemí </vt:lpstr>
      <vt:lpstr>Řidičský průkaz</vt:lpstr>
      <vt:lpstr>Prezentace aplikace PowerPoint</vt:lpstr>
    </vt:vector>
  </TitlesOfParts>
  <Company>OPF Karviná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ISVS8</dc:title>
  <dc:creator>Roman Šperka</dc:creator>
  <cp:lastModifiedBy>Roman Šperka</cp:lastModifiedBy>
  <cp:revision>106</cp:revision>
  <dcterms:created xsi:type="dcterms:W3CDTF">2004-02-25T14:21:30Z</dcterms:created>
  <dcterms:modified xsi:type="dcterms:W3CDTF">2018-03-26T09:34:52Z</dcterms:modified>
</cp:coreProperties>
</file>