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20"/>
  </p:notesMasterIdLst>
  <p:handoutMasterIdLst>
    <p:handoutMasterId r:id="rId21"/>
  </p:handoutMasterIdLst>
  <p:sldIdLst>
    <p:sldId id="256" r:id="rId2"/>
    <p:sldId id="257" r:id="rId3"/>
    <p:sldId id="289" r:id="rId4"/>
    <p:sldId id="301" r:id="rId5"/>
    <p:sldId id="302" r:id="rId6"/>
    <p:sldId id="303" r:id="rId7"/>
    <p:sldId id="304" r:id="rId8"/>
    <p:sldId id="282" r:id="rId9"/>
    <p:sldId id="305" r:id="rId10"/>
    <p:sldId id="291" r:id="rId11"/>
    <p:sldId id="306" r:id="rId12"/>
    <p:sldId id="293" r:id="rId13"/>
    <p:sldId id="307" r:id="rId14"/>
    <p:sldId id="294" r:id="rId15"/>
    <p:sldId id="308" r:id="rId16"/>
    <p:sldId id="295" r:id="rId17"/>
    <p:sldId id="309" r:id="rId18"/>
    <p:sldId id="310" r:id="rId19"/>
  </p:sldIdLst>
  <p:sldSz cx="9144000" cy="6858000" type="screen4x3"/>
  <p:notesSz cx="6797675" cy="9926638"/>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707" autoAdjust="0"/>
  </p:normalViewPr>
  <p:slideViewPr>
    <p:cSldViewPr>
      <p:cViewPr varScale="1">
        <p:scale>
          <a:sx n="69" d="100"/>
          <a:sy n="69" d="100"/>
        </p:scale>
        <p:origin x="14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05867-8737-405A-9C8F-4F2007F0A37A}" type="doc">
      <dgm:prSet loTypeId="urn:microsoft.com/office/officeart/2005/8/layout/target3" loCatId="relationship" qsTypeId="urn:microsoft.com/office/officeart/2005/8/quickstyle/3d3" qsCatId="3D" csTypeId="urn:microsoft.com/office/officeart/2005/8/colors/accent0_3" csCatId="mainScheme"/>
      <dgm:spPr/>
      <dgm:t>
        <a:bodyPr/>
        <a:lstStyle/>
        <a:p>
          <a:endParaRPr lang="cs-CZ"/>
        </a:p>
      </dgm:t>
    </dgm:pt>
    <dgm:pt modelId="{06607FF5-BC47-421E-BA35-AB2145C20EF2}">
      <dgm:prSet/>
      <dgm:spPr/>
      <dgm:t>
        <a:bodyPr/>
        <a:lstStyle/>
        <a:p>
          <a:pPr rtl="0"/>
          <a:r>
            <a:rPr lang="cs-CZ" dirty="0" smtClean="0"/>
            <a:t>Informační systémem veřejné správy (ISVS) je informační systém v působnosti povinné osoby jako správce informačního systému veřejné správy podporující služby veřejné správy, služby ve veřejném zájmu a veřejné služby.</a:t>
          </a:r>
          <a:endParaRPr lang="cs-CZ" dirty="0"/>
        </a:p>
      </dgm:t>
    </dgm:pt>
    <dgm:pt modelId="{1BC0B7D3-E113-483F-8160-BF2B0359ECFF}" type="parTrans" cxnId="{FF6857D0-1EA2-4921-8292-C0D2FFB816C9}">
      <dgm:prSet/>
      <dgm:spPr/>
      <dgm:t>
        <a:bodyPr/>
        <a:lstStyle/>
        <a:p>
          <a:endParaRPr lang="cs-CZ"/>
        </a:p>
      </dgm:t>
    </dgm:pt>
    <dgm:pt modelId="{B901D046-6166-4C2D-9020-586D3F813128}" type="sibTrans" cxnId="{FF6857D0-1EA2-4921-8292-C0D2FFB816C9}">
      <dgm:prSet/>
      <dgm:spPr/>
      <dgm:t>
        <a:bodyPr/>
        <a:lstStyle/>
        <a:p>
          <a:endParaRPr lang="cs-CZ"/>
        </a:p>
      </dgm:t>
    </dgm:pt>
    <dgm:pt modelId="{6DE83837-1B5B-4212-957B-4556CF5F55FA}" type="pres">
      <dgm:prSet presAssocID="{E0505867-8737-405A-9C8F-4F2007F0A37A}" presName="Name0" presStyleCnt="0">
        <dgm:presLayoutVars>
          <dgm:chMax val="7"/>
          <dgm:dir/>
          <dgm:animLvl val="lvl"/>
          <dgm:resizeHandles val="exact"/>
        </dgm:presLayoutVars>
      </dgm:prSet>
      <dgm:spPr/>
      <dgm:t>
        <a:bodyPr/>
        <a:lstStyle/>
        <a:p>
          <a:endParaRPr lang="sk-SK"/>
        </a:p>
      </dgm:t>
    </dgm:pt>
    <dgm:pt modelId="{75D65330-DEC8-4038-83B4-BD850741D4B6}" type="pres">
      <dgm:prSet presAssocID="{06607FF5-BC47-421E-BA35-AB2145C20EF2}" presName="circle1" presStyleLbl="node1" presStyleIdx="0" presStyleCnt="1"/>
      <dgm:spPr/>
    </dgm:pt>
    <dgm:pt modelId="{E9A40B4E-FD9E-411C-BEA5-93C8C086A16B}" type="pres">
      <dgm:prSet presAssocID="{06607FF5-BC47-421E-BA35-AB2145C20EF2}" presName="space" presStyleCnt="0"/>
      <dgm:spPr/>
    </dgm:pt>
    <dgm:pt modelId="{11386AE6-8894-4177-B1FC-C2D6DEF35391}" type="pres">
      <dgm:prSet presAssocID="{06607FF5-BC47-421E-BA35-AB2145C20EF2}" presName="rect1" presStyleLbl="alignAcc1" presStyleIdx="0" presStyleCnt="1"/>
      <dgm:spPr/>
      <dgm:t>
        <a:bodyPr/>
        <a:lstStyle/>
        <a:p>
          <a:endParaRPr lang="sk-SK"/>
        </a:p>
      </dgm:t>
    </dgm:pt>
    <dgm:pt modelId="{A689B79F-5294-4A1A-AC9E-A0E69577834F}" type="pres">
      <dgm:prSet presAssocID="{06607FF5-BC47-421E-BA35-AB2145C20EF2}" presName="rect1ParTxNoCh" presStyleLbl="alignAcc1" presStyleIdx="0" presStyleCnt="1">
        <dgm:presLayoutVars>
          <dgm:chMax val="1"/>
          <dgm:bulletEnabled val="1"/>
        </dgm:presLayoutVars>
      </dgm:prSet>
      <dgm:spPr/>
      <dgm:t>
        <a:bodyPr/>
        <a:lstStyle/>
        <a:p>
          <a:endParaRPr lang="sk-SK"/>
        </a:p>
      </dgm:t>
    </dgm:pt>
  </dgm:ptLst>
  <dgm:cxnLst>
    <dgm:cxn modelId="{10646813-DDA3-4DC5-9A58-C92B71813DD0}" type="presOf" srcId="{E0505867-8737-405A-9C8F-4F2007F0A37A}" destId="{6DE83837-1B5B-4212-957B-4556CF5F55FA}" srcOrd="0" destOrd="0" presId="urn:microsoft.com/office/officeart/2005/8/layout/target3"/>
    <dgm:cxn modelId="{AA0D468D-9906-430C-AE14-8C2F1DA936E9}" type="presOf" srcId="{06607FF5-BC47-421E-BA35-AB2145C20EF2}" destId="{A689B79F-5294-4A1A-AC9E-A0E69577834F}" srcOrd="1" destOrd="0" presId="urn:microsoft.com/office/officeart/2005/8/layout/target3"/>
    <dgm:cxn modelId="{FF6857D0-1EA2-4921-8292-C0D2FFB816C9}" srcId="{E0505867-8737-405A-9C8F-4F2007F0A37A}" destId="{06607FF5-BC47-421E-BA35-AB2145C20EF2}" srcOrd="0" destOrd="0" parTransId="{1BC0B7D3-E113-483F-8160-BF2B0359ECFF}" sibTransId="{B901D046-6166-4C2D-9020-586D3F813128}"/>
    <dgm:cxn modelId="{50608307-4951-4351-A19E-AFAA29C622EA}" type="presOf" srcId="{06607FF5-BC47-421E-BA35-AB2145C20EF2}" destId="{11386AE6-8894-4177-B1FC-C2D6DEF35391}" srcOrd="0" destOrd="0" presId="urn:microsoft.com/office/officeart/2005/8/layout/target3"/>
    <dgm:cxn modelId="{103B3FCD-88DD-48E4-BB8E-83971E8C71A9}" type="presParOf" srcId="{6DE83837-1B5B-4212-957B-4556CF5F55FA}" destId="{75D65330-DEC8-4038-83B4-BD850741D4B6}" srcOrd="0" destOrd="0" presId="urn:microsoft.com/office/officeart/2005/8/layout/target3"/>
    <dgm:cxn modelId="{AC7C0B0A-F24A-4E48-81EA-CC8FF372F9DE}" type="presParOf" srcId="{6DE83837-1B5B-4212-957B-4556CF5F55FA}" destId="{E9A40B4E-FD9E-411C-BEA5-93C8C086A16B}" srcOrd="1" destOrd="0" presId="urn:microsoft.com/office/officeart/2005/8/layout/target3"/>
    <dgm:cxn modelId="{FD1EEBE9-ED93-4BFE-949F-0D6CBFD8E3A5}" type="presParOf" srcId="{6DE83837-1B5B-4212-957B-4556CF5F55FA}" destId="{11386AE6-8894-4177-B1FC-C2D6DEF35391}" srcOrd="2" destOrd="0" presId="urn:microsoft.com/office/officeart/2005/8/layout/target3"/>
    <dgm:cxn modelId="{49822141-CC85-45A5-AEAE-660FC019BFE4}" type="presParOf" srcId="{6DE83837-1B5B-4212-957B-4556CF5F55FA}" destId="{A689B79F-5294-4A1A-AC9E-A0E69577834F}"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EF1533-1685-4415-BC78-236B427A5A1B}" type="doc">
      <dgm:prSet loTypeId="urn:microsoft.com/office/officeart/2005/8/layout/list1" loCatId="list" qsTypeId="urn:microsoft.com/office/officeart/2005/8/quickstyle/3d3" qsCatId="3D" csTypeId="urn:microsoft.com/office/officeart/2005/8/colors/accent0_3" csCatId="mainScheme"/>
      <dgm:spPr/>
      <dgm:t>
        <a:bodyPr/>
        <a:lstStyle/>
        <a:p>
          <a:endParaRPr lang="cs-CZ"/>
        </a:p>
      </dgm:t>
    </dgm:pt>
    <dgm:pt modelId="{EB85463E-44B0-41B4-9438-5A6A0AC75198}">
      <dgm:prSet/>
      <dgm:spPr/>
      <dgm:t>
        <a:bodyPr/>
        <a:lstStyle/>
        <a:p>
          <a:pPr rtl="0"/>
          <a:r>
            <a:rPr lang="cs-CZ" b="0" i="0" baseline="0" dirty="0" smtClean="0"/>
            <a:t>Identity </a:t>
          </a:r>
          <a:r>
            <a:rPr lang="cs-CZ" b="0" i="0" baseline="0" dirty="0" err="1" smtClean="0"/>
            <a:t>and</a:t>
          </a:r>
          <a:r>
            <a:rPr lang="cs-CZ" b="0" i="0" baseline="0" dirty="0" smtClean="0"/>
            <a:t> Access Management </a:t>
          </a:r>
          <a:endParaRPr lang="cs-CZ" dirty="0"/>
        </a:p>
      </dgm:t>
    </dgm:pt>
    <dgm:pt modelId="{C7D0A854-597D-4062-9E0A-4BE98B414D3C}" type="parTrans" cxnId="{A5569F5A-BAE3-4721-B812-BE17D508A242}">
      <dgm:prSet/>
      <dgm:spPr/>
      <dgm:t>
        <a:bodyPr/>
        <a:lstStyle/>
        <a:p>
          <a:endParaRPr lang="cs-CZ"/>
        </a:p>
      </dgm:t>
    </dgm:pt>
    <dgm:pt modelId="{7149BB91-CF5C-458A-899E-1349B8272797}" type="sibTrans" cxnId="{A5569F5A-BAE3-4721-B812-BE17D508A242}">
      <dgm:prSet/>
      <dgm:spPr/>
      <dgm:t>
        <a:bodyPr/>
        <a:lstStyle/>
        <a:p>
          <a:endParaRPr lang="cs-CZ"/>
        </a:p>
      </dgm:t>
    </dgm:pt>
    <dgm:pt modelId="{3570C873-2EBC-41AF-8973-3ACD9AB6960A}">
      <dgm:prSet/>
      <dgm:spPr/>
      <dgm:t>
        <a:bodyPr/>
        <a:lstStyle/>
        <a:p>
          <a:pPr rtl="0"/>
          <a:r>
            <a:rPr lang="cs-CZ" b="0" i="0" baseline="0" dirty="0" smtClean="0"/>
            <a:t>registrace, </a:t>
          </a:r>
          <a:r>
            <a:rPr lang="cs-CZ" b="0" i="0" baseline="0" dirty="0" err="1" smtClean="0"/>
            <a:t>autentifikace</a:t>
          </a:r>
          <a:r>
            <a:rPr lang="cs-CZ" b="0" i="0" baseline="0" dirty="0" smtClean="0"/>
            <a:t> a autorizace;</a:t>
          </a:r>
          <a:endParaRPr lang="cs-CZ" dirty="0"/>
        </a:p>
      </dgm:t>
    </dgm:pt>
    <dgm:pt modelId="{C8292B25-6523-4AAA-B3F3-E8578621655B}" type="parTrans" cxnId="{FC0BC730-B19B-462A-8010-E5A85694178E}">
      <dgm:prSet/>
      <dgm:spPr/>
      <dgm:t>
        <a:bodyPr/>
        <a:lstStyle/>
        <a:p>
          <a:endParaRPr lang="cs-CZ"/>
        </a:p>
      </dgm:t>
    </dgm:pt>
    <dgm:pt modelId="{4C922EA2-B081-40B3-91CE-67AA374BC4C2}" type="sibTrans" cxnId="{FC0BC730-B19B-462A-8010-E5A85694178E}">
      <dgm:prSet/>
      <dgm:spPr/>
      <dgm:t>
        <a:bodyPr/>
        <a:lstStyle/>
        <a:p>
          <a:endParaRPr lang="cs-CZ"/>
        </a:p>
      </dgm:t>
    </dgm:pt>
    <dgm:pt modelId="{82774117-5CC4-4A15-B6CC-181C49D73904}">
      <dgm:prSet/>
      <dgm:spPr/>
      <dgm:t>
        <a:bodyPr/>
        <a:lstStyle/>
        <a:p>
          <a:pPr rtl="0"/>
          <a:r>
            <a:rPr lang="cs-CZ" b="0" i="0" baseline="0" dirty="0" smtClean="0"/>
            <a:t>Platební modul</a:t>
          </a:r>
          <a:endParaRPr lang="cs-CZ" dirty="0"/>
        </a:p>
      </dgm:t>
    </dgm:pt>
    <dgm:pt modelId="{BBC30B3A-894D-4C8E-B208-F60D46B4E332}" type="parTrans" cxnId="{761CA875-B2C2-483F-8E38-4D77AD81B2E8}">
      <dgm:prSet/>
      <dgm:spPr/>
      <dgm:t>
        <a:bodyPr/>
        <a:lstStyle/>
        <a:p>
          <a:endParaRPr lang="cs-CZ"/>
        </a:p>
      </dgm:t>
    </dgm:pt>
    <dgm:pt modelId="{EB0720AC-C3B4-4055-8C9C-DB23022F2353}" type="sibTrans" cxnId="{761CA875-B2C2-483F-8E38-4D77AD81B2E8}">
      <dgm:prSet/>
      <dgm:spPr/>
      <dgm:t>
        <a:bodyPr/>
        <a:lstStyle/>
        <a:p>
          <a:endParaRPr lang="cs-CZ"/>
        </a:p>
      </dgm:t>
    </dgm:pt>
    <dgm:pt modelId="{70A72AA2-9CD5-44C7-BFFB-77AE3917BC5D}">
      <dgm:prSet/>
      <dgm:spPr/>
      <dgm:t>
        <a:bodyPr/>
        <a:lstStyle/>
        <a:p>
          <a:pPr rtl="0"/>
          <a:r>
            <a:rPr lang="cs-CZ" b="0" i="0" baseline="0" dirty="0" smtClean="0"/>
            <a:t>realizace platby;</a:t>
          </a:r>
          <a:endParaRPr lang="cs-CZ" dirty="0"/>
        </a:p>
      </dgm:t>
    </dgm:pt>
    <dgm:pt modelId="{4DB91F98-51FE-4877-9C09-C104BF464449}" type="parTrans" cxnId="{1FE9FAEA-6E83-4AAA-B174-0275DBE1BF39}">
      <dgm:prSet/>
      <dgm:spPr/>
      <dgm:t>
        <a:bodyPr/>
        <a:lstStyle/>
        <a:p>
          <a:endParaRPr lang="cs-CZ"/>
        </a:p>
      </dgm:t>
    </dgm:pt>
    <dgm:pt modelId="{DD433B4E-ED72-457E-A5E9-10187F1D89AF}" type="sibTrans" cxnId="{1FE9FAEA-6E83-4AAA-B174-0275DBE1BF39}">
      <dgm:prSet/>
      <dgm:spPr/>
      <dgm:t>
        <a:bodyPr/>
        <a:lstStyle/>
        <a:p>
          <a:endParaRPr lang="cs-CZ"/>
        </a:p>
      </dgm:t>
    </dgm:pt>
    <dgm:pt modelId="{942D896A-FC02-46DB-88B0-F509D9E64ABE}">
      <dgm:prSet/>
      <dgm:spPr/>
      <dgm:t>
        <a:bodyPr/>
        <a:lstStyle/>
        <a:p>
          <a:pPr rtl="0"/>
          <a:r>
            <a:rPr lang="cs-CZ" b="0" i="0" baseline="0" dirty="0" err="1" smtClean="0"/>
            <a:t>eDesk</a:t>
          </a:r>
          <a:r>
            <a:rPr lang="cs-CZ" b="0" i="0" baseline="0" dirty="0" smtClean="0"/>
            <a:t> modul</a:t>
          </a:r>
          <a:endParaRPr lang="cs-CZ" dirty="0"/>
        </a:p>
      </dgm:t>
    </dgm:pt>
    <dgm:pt modelId="{DB769490-BF14-47AF-9419-2D32F881ECB3}" type="parTrans" cxnId="{C0F91D31-C7E6-43B4-B612-679C06693197}">
      <dgm:prSet/>
      <dgm:spPr/>
      <dgm:t>
        <a:bodyPr/>
        <a:lstStyle/>
        <a:p>
          <a:endParaRPr lang="cs-CZ"/>
        </a:p>
      </dgm:t>
    </dgm:pt>
    <dgm:pt modelId="{CB38111D-E66D-41A3-82C4-4BFEAE8EB08A}" type="sibTrans" cxnId="{C0F91D31-C7E6-43B4-B612-679C06693197}">
      <dgm:prSet/>
      <dgm:spPr/>
      <dgm:t>
        <a:bodyPr/>
        <a:lstStyle/>
        <a:p>
          <a:endParaRPr lang="cs-CZ"/>
        </a:p>
      </dgm:t>
    </dgm:pt>
    <dgm:pt modelId="{2C0B41E7-9EEC-4EE1-B4EC-28338F54AAC1}">
      <dgm:prSet/>
      <dgm:spPr/>
      <dgm:t>
        <a:bodyPr/>
        <a:lstStyle/>
        <a:p>
          <a:pPr rtl="0"/>
          <a:r>
            <a:rPr lang="cs-CZ" b="0" i="0" baseline="0" dirty="0" smtClean="0"/>
            <a:t>elektronická schránka pro účely doručování, podepisování dokumentů, evidence komunikace (podání a výstupů), zprostředkování platby;</a:t>
          </a:r>
          <a:endParaRPr lang="cs-CZ" dirty="0"/>
        </a:p>
      </dgm:t>
    </dgm:pt>
    <dgm:pt modelId="{C5BF1989-085B-4BD2-B69F-59985A6F3CA7}" type="parTrans" cxnId="{45BD51F3-5D70-4C55-884B-3899D707751A}">
      <dgm:prSet/>
      <dgm:spPr/>
      <dgm:t>
        <a:bodyPr/>
        <a:lstStyle/>
        <a:p>
          <a:endParaRPr lang="cs-CZ"/>
        </a:p>
      </dgm:t>
    </dgm:pt>
    <dgm:pt modelId="{79CD1364-2CB2-4407-B7AA-416B7F3CABFC}" type="sibTrans" cxnId="{45BD51F3-5D70-4C55-884B-3899D707751A}">
      <dgm:prSet/>
      <dgm:spPr/>
      <dgm:t>
        <a:bodyPr/>
        <a:lstStyle/>
        <a:p>
          <a:endParaRPr lang="cs-CZ"/>
        </a:p>
      </dgm:t>
    </dgm:pt>
    <dgm:pt modelId="{CDE8E8F8-A367-4226-8C14-725394E7A92F}">
      <dgm:prSet/>
      <dgm:spPr/>
      <dgm:t>
        <a:bodyPr/>
        <a:lstStyle/>
        <a:p>
          <a:pPr rtl="0"/>
          <a:r>
            <a:rPr lang="cs-CZ" b="0" i="0" baseline="0" dirty="0" err="1" smtClean="0"/>
            <a:t>eNotify</a:t>
          </a:r>
          <a:endParaRPr lang="cs-CZ" b="0" i="0" baseline="0" dirty="0"/>
        </a:p>
      </dgm:t>
    </dgm:pt>
    <dgm:pt modelId="{A5DEB7CA-B3D3-40B3-986B-04DDB9889290}" type="parTrans" cxnId="{D53A2DD2-F92A-4762-A26E-2E32548BF102}">
      <dgm:prSet/>
      <dgm:spPr/>
      <dgm:t>
        <a:bodyPr/>
        <a:lstStyle/>
        <a:p>
          <a:endParaRPr lang="cs-CZ"/>
        </a:p>
      </dgm:t>
    </dgm:pt>
    <dgm:pt modelId="{C937447D-34C8-4F84-8462-57F63062FAE3}" type="sibTrans" cxnId="{D53A2DD2-F92A-4762-A26E-2E32548BF102}">
      <dgm:prSet/>
      <dgm:spPr/>
      <dgm:t>
        <a:bodyPr/>
        <a:lstStyle/>
        <a:p>
          <a:endParaRPr lang="cs-CZ"/>
        </a:p>
      </dgm:t>
    </dgm:pt>
    <dgm:pt modelId="{B2767AE0-5BF2-4F68-9AB5-EB52A97DAEA4}">
      <dgm:prSet/>
      <dgm:spPr/>
      <dgm:t>
        <a:bodyPr/>
        <a:lstStyle/>
        <a:p>
          <a:pPr rtl="0"/>
          <a:r>
            <a:rPr lang="cs-CZ" b="0" i="0" baseline="0" dirty="0" smtClean="0"/>
            <a:t>notifikace uživatelů o událostech vyžadujících akci;</a:t>
          </a:r>
          <a:endParaRPr lang="cs-CZ" dirty="0"/>
        </a:p>
      </dgm:t>
    </dgm:pt>
    <dgm:pt modelId="{FF251CBA-DA3F-4D17-A00F-CBCED0F0098A}" type="parTrans" cxnId="{5D743276-80EF-47F8-852C-86ABD0363080}">
      <dgm:prSet/>
      <dgm:spPr/>
      <dgm:t>
        <a:bodyPr/>
        <a:lstStyle/>
        <a:p>
          <a:endParaRPr lang="cs-CZ"/>
        </a:p>
      </dgm:t>
    </dgm:pt>
    <dgm:pt modelId="{494CB830-FF59-44A1-B689-E0E9740A9DA6}" type="sibTrans" cxnId="{5D743276-80EF-47F8-852C-86ABD0363080}">
      <dgm:prSet/>
      <dgm:spPr/>
      <dgm:t>
        <a:bodyPr/>
        <a:lstStyle/>
        <a:p>
          <a:endParaRPr lang="cs-CZ"/>
        </a:p>
      </dgm:t>
    </dgm:pt>
    <dgm:pt modelId="{5EA555A2-BCF8-4A43-B660-32754F3BDFE4}">
      <dgm:prSet/>
      <dgm:spPr/>
      <dgm:t>
        <a:bodyPr/>
        <a:lstStyle/>
        <a:p>
          <a:pPr rtl="0"/>
          <a:r>
            <a:rPr lang="cs-CZ" b="0" i="0" baseline="0" dirty="0" err="1" smtClean="0"/>
            <a:t>eForm</a:t>
          </a:r>
          <a:r>
            <a:rPr lang="cs-CZ" b="0" i="0" baseline="0" dirty="0" smtClean="0"/>
            <a:t> modul</a:t>
          </a:r>
          <a:endParaRPr lang="cs-CZ" dirty="0"/>
        </a:p>
      </dgm:t>
    </dgm:pt>
    <dgm:pt modelId="{380EC609-FF40-4305-9589-EF2518AD85DA}" type="parTrans" cxnId="{B84EA652-8F08-440D-B3E4-11D3E92D6822}">
      <dgm:prSet/>
      <dgm:spPr/>
      <dgm:t>
        <a:bodyPr/>
        <a:lstStyle/>
        <a:p>
          <a:endParaRPr lang="cs-CZ"/>
        </a:p>
      </dgm:t>
    </dgm:pt>
    <dgm:pt modelId="{FEE1C9D4-56A8-4E51-AD14-8749AFD63C39}" type="sibTrans" cxnId="{B84EA652-8F08-440D-B3E4-11D3E92D6822}">
      <dgm:prSet/>
      <dgm:spPr/>
      <dgm:t>
        <a:bodyPr/>
        <a:lstStyle/>
        <a:p>
          <a:endParaRPr lang="cs-CZ"/>
        </a:p>
      </dgm:t>
    </dgm:pt>
    <dgm:pt modelId="{69D6035F-A80C-4108-A4EE-F91DC4CA59AD}">
      <dgm:prSet/>
      <dgm:spPr/>
      <dgm:t>
        <a:bodyPr/>
        <a:lstStyle/>
        <a:p>
          <a:pPr rtl="0"/>
          <a:r>
            <a:rPr lang="cs-CZ" b="0" i="0" baseline="0" dirty="0" smtClean="0"/>
            <a:t>správa elektronického formuláře;</a:t>
          </a:r>
          <a:endParaRPr lang="cs-CZ" dirty="0"/>
        </a:p>
      </dgm:t>
    </dgm:pt>
    <dgm:pt modelId="{AB302720-735D-498E-9FD4-E07E736661CE}" type="parTrans" cxnId="{191ABE33-81B2-4954-8F75-57DC9C3C480F}">
      <dgm:prSet/>
      <dgm:spPr/>
      <dgm:t>
        <a:bodyPr/>
        <a:lstStyle/>
        <a:p>
          <a:endParaRPr lang="cs-CZ"/>
        </a:p>
      </dgm:t>
    </dgm:pt>
    <dgm:pt modelId="{1A5492ED-2683-4F7D-A95E-A1C0E77D4906}" type="sibTrans" cxnId="{191ABE33-81B2-4954-8F75-57DC9C3C480F}">
      <dgm:prSet/>
      <dgm:spPr/>
      <dgm:t>
        <a:bodyPr/>
        <a:lstStyle/>
        <a:p>
          <a:endParaRPr lang="cs-CZ"/>
        </a:p>
      </dgm:t>
    </dgm:pt>
    <dgm:pt modelId="{837127E6-E3FA-4DA1-A773-8D24E17342C7}" type="pres">
      <dgm:prSet presAssocID="{15EF1533-1685-4415-BC78-236B427A5A1B}" presName="linear" presStyleCnt="0">
        <dgm:presLayoutVars>
          <dgm:dir/>
          <dgm:animLvl val="lvl"/>
          <dgm:resizeHandles val="exact"/>
        </dgm:presLayoutVars>
      </dgm:prSet>
      <dgm:spPr/>
      <dgm:t>
        <a:bodyPr/>
        <a:lstStyle/>
        <a:p>
          <a:endParaRPr lang="sk-SK"/>
        </a:p>
      </dgm:t>
    </dgm:pt>
    <dgm:pt modelId="{D699AF7F-72BC-4B60-9AAD-05141ACE92FE}" type="pres">
      <dgm:prSet presAssocID="{EB85463E-44B0-41B4-9438-5A6A0AC75198}" presName="parentLin" presStyleCnt="0"/>
      <dgm:spPr/>
    </dgm:pt>
    <dgm:pt modelId="{56F015AB-2C72-4092-803F-7D96F8B0B03D}" type="pres">
      <dgm:prSet presAssocID="{EB85463E-44B0-41B4-9438-5A6A0AC75198}" presName="parentLeftMargin" presStyleLbl="node1" presStyleIdx="0" presStyleCnt="5"/>
      <dgm:spPr/>
      <dgm:t>
        <a:bodyPr/>
        <a:lstStyle/>
        <a:p>
          <a:endParaRPr lang="sk-SK"/>
        </a:p>
      </dgm:t>
    </dgm:pt>
    <dgm:pt modelId="{F69EA6A0-CE79-4162-BE60-DA84BE356290}" type="pres">
      <dgm:prSet presAssocID="{EB85463E-44B0-41B4-9438-5A6A0AC75198}" presName="parentText" presStyleLbl="node1" presStyleIdx="0" presStyleCnt="5">
        <dgm:presLayoutVars>
          <dgm:chMax val="0"/>
          <dgm:bulletEnabled val="1"/>
        </dgm:presLayoutVars>
      </dgm:prSet>
      <dgm:spPr/>
      <dgm:t>
        <a:bodyPr/>
        <a:lstStyle/>
        <a:p>
          <a:endParaRPr lang="sk-SK"/>
        </a:p>
      </dgm:t>
    </dgm:pt>
    <dgm:pt modelId="{8E8C10DE-2433-4236-95D6-B53435D254F0}" type="pres">
      <dgm:prSet presAssocID="{EB85463E-44B0-41B4-9438-5A6A0AC75198}" presName="negativeSpace" presStyleCnt="0"/>
      <dgm:spPr/>
    </dgm:pt>
    <dgm:pt modelId="{36AD1263-6F44-4B06-98E3-950592D24C68}" type="pres">
      <dgm:prSet presAssocID="{EB85463E-44B0-41B4-9438-5A6A0AC75198}" presName="childText" presStyleLbl="conFgAcc1" presStyleIdx="0" presStyleCnt="5">
        <dgm:presLayoutVars>
          <dgm:bulletEnabled val="1"/>
        </dgm:presLayoutVars>
      </dgm:prSet>
      <dgm:spPr/>
      <dgm:t>
        <a:bodyPr/>
        <a:lstStyle/>
        <a:p>
          <a:endParaRPr lang="sk-SK"/>
        </a:p>
      </dgm:t>
    </dgm:pt>
    <dgm:pt modelId="{D68E7DA9-40DA-4D8C-94F7-275F2DC0C402}" type="pres">
      <dgm:prSet presAssocID="{7149BB91-CF5C-458A-899E-1349B8272797}" presName="spaceBetweenRectangles" presStyleCnt="0"/>
      <dgm:spPr/>
    </dgm:pt>
    <dgm:pt modelId="{9C57CB9C-F0E3-4662-910A-EEE77EB94855}" type="pres">
      <dgm:prSet presAssocID="{82774117-5CC4-4A15-B6CC-181C49D73904}" presName="parentLin" presStyleCnt="0"/>
      <dgm:spPr/>
    </dgm:pt>
    <dgm:pt modelId="{AF7C6F78-CFD0-4088-9CEF-651E6266508E}" type="pres">
      <dgm:prSet presAssocID="{82774117-5CC4-4A15-B6CC-181C49D73904}" presName="parentLeftMargin" presStyleLbl="node1" presStyleIdx="0" presStyleCnt="5"/>
      <dgm:spPr/>
      <dgm:t>
        <a:bodyPr/>
        <a:lstStyle/>
        <a:p>
          <a:endParaRPr lang="sk-SK"/>
        </a:p>
      </dgm:t>
    </dgm:pt>
    <dgm:pt modelId="{1485EBC1-6C37-4BC8-933C-59F37CA19EAA}" type="pres">
      <dgm:prSet presAssocID="{82774117-5CC4-4A15-B6CC-181C49D73904}" presName="parentText" presStyleLbl="node1" presStyleIdx="1" presStyleCnt="5">
        <dgm:presLayoutVars>
          <dgm:chMax val="0"/>
          <dgm:bulletEnabled val="1"/>
        </dgm:presLayoutVars>
      </dgm:prSet>
      <dgm:spPr/>
      <dgm:t>
        <a:bodyPr/>
        <a:lstStyle/>
        <a:p>
          <a:endParaRPr lang="sk-SK"/>
        </a:p>
      </dgm:t>
    </dgm:pt>
    <dgm:pt modelId="{51435EEF-A7FB-4A8E-BCFF-748FDD1B3D98}" type="pres">
      <dgm:prSet presAssocID="{82774117-5CC4-4A15-B6CC-181C49D73904}" presName="negativeSpace" presStyleCnt="0"/>
      <dgm:spPr/>
    </dgm:pt>
    <dgm:pt modelId="{3BD05374-8EBE-4470-8CD0-6CAA5230AEEA}" type="pres">
      <dgm:prSet presAssocID="{82774117-5CC4-4A15-B6CC-181C49D73904}" presName="childText" presStyleLbl="conFgAcc1" presStyleIdx="1" presStyleCnt="5">
        <dgm:presLayoutVars>
          <dgm:bulletEnabled val="1"/>
        </dgm:presLayoutVars>
      </dgm:prSet>
      <dgm:spPr/>
      <dgm:t>
        <a:bodyPr/>
        <a:lstStyle/>
        <a:p>
          <a:endParaRPr lang="sk-SK"/>
        </a:p>
      </dgm:t>
    </dgm:pt>
    <dgm:pt modelId="{FC70DE41-6988-42D1-ABC2-84673ED43D1D}" type="pres">
      <dgm:prSet presAssocID="{EB0720AC-C3B4-4055-8C9C-DB23022F2353}" presName="spaceBetweenRectangles" presStyleCnt="0"/>
      <dgm:spPr/>
    </dgm:pt>
    <dgm:pt modelId="{7E05691F-6B42-4C42-ABB4-C1A154976AC3}" type="pres">
      <dgm:prSet presAssocID="{942D896A-FC02-46DB-88B0-F509D9E64ABE}" presName="parentLin" presStyleCnt="0"/>
      <dgm:spPr/>
    </dgm:pt>
    <dgm:pt modelId="{0321E287-6C14-41C2-8398-9A8E1599F630}" type="pres">
      <dgm:prSet presAssocID="{942D896A-FC02-46DB-88B0-F509D9E64ABE}" presName="parentLeftMargin" presStyleLbl="node1" presStyleIdx="1" presStyleCnt="5"/>
      <dgm:spPr/>
      <dgm:t>
        <a:bodyPr/>
        <a:lstStyle/>
        <a:p>
          <a:endParaRPr lang="sk-SK"/>
        </a:p>
      </dgm:t>
    </dgm:pt>
    <dgm:pt modelId="{DC1F6EAB-8C48-48E4-844F-5567644C72B0}" type="pres">
      <dgm:prSet presAssocID="{942D896A-FC02-46DB-88B0-F509D9E64ABE}" presName="parentText" presStyleLbl="node1" presStyleIdx="2" presStyleCnt="5">
        <dgm:presLayoutVars>
          <dgm:chMax val="0"/>
          <dgm:bulletEnabled val="1"/>
        </dgm:presLayoutVars>
      </dgm:prSet>
      <dgm:spPr/>
      <dgm:t>
        <a:bodyPr/>
        <a:lstStyle/>
        <a:p>
          <a:endParaRPr lang="sk-SK"/>
        </a:p>
      </dgm:t>
    </dgm:pt>
    <dgm:pt modelId="{90299250-9445-4849-8454-7185AADDA359}" type="pres">
      <dgm:prSet presAssocID="{942D896A-FC02-46DB-88B0-F509D9E64ABE}" presName="negativeSpace" presStyleCnt="0"/>
      <dgm:spPr/>
    </dgm:pt>
    <dgm:pt modelId="{273A0DFF-28FC-46BF-97B1-42459030EAEA}" type="pres">
      <dgm:prSet presAssocID="{942D896A-FC02-46DB-88B0-F509D9E64ABE}" presName="childText" presStyleLbl="conFgAcc1" presStyleIdx="2" presStyleCnt="5">
        <dgm:presLayoutVars>
          <dgm:bulletEnabled val="1"/>
        </dgm:presLayoutVars>
      </dgm:prSet>
      <dgm:spPr/>
      <dgm:t>
        <a:bodyPr/>
        <a:lstStyle/>
        <a:p>
          <a:endParaRPr lang="sk-SK"/>
        </a:p>
      </dgm:t>
    </dgm:pt>
    <dgm:pt modelId="{3830C980-2253-4E4A-9708-BBCA5AC527CA}" type="pres">
      <dgm:prSet presAssocID="{CB38111D-E66D-41A3-82C4-4BFEAE8EB08A}" presName="spaceBetweenRectangles" presStyleCnt="0"/>
      <dgm:spPr/>
    </dgm:pt>
    <dgm:pt modelId="{9A25872B-307F-4DA9-826D-DAC11E5535C6}" type="pres">
      <dgm:prSet presAssocID="{CDE8E8F8-A367-4226-8C14-725394E7A92F}" presName="parentLin" presStyleCnt="0"/>
      <dgm:spPr/>
    </dgm:pt>
    <dgm:pt modelId="{6E56F516-0FB1-4AC5-B068-DBAD534C1640}" type="pres">
      <dgm:prSet presAssocID="{CDE8E8F8-A367-4226-8C14-725394E7A92F}" presName="parentLeftMargin" presStyleLbl="node1" presStyleIdx="2" presStyleCnt="5"/>
      <dgm:spPr/>
      <dgm:t>
        <a:bodyPr/>
        <a:lstStyle/>
        <a:p>
          <a:endParaRPr lang="sk-SK"/>
        </a:p>
      </dgm:t>
    </dgm:pt>
    <dgm:pt modelId="{30F9AB5F-5345-443B-9C5E-F7B8D86A04C8}" type="pres">
      <dgm:prSet presAssocID="{CDE8E8F8-A367-4226-8C14-725394E7A92F}" presName="parentText" presStyleLbl="node1" presStyleIdx="3" presStyleCnt="5">
        <dgm:presLayoutVars>
          <dgm:chMax val="0"/>
          <dgm:bulletEnabled val="1"/>
        </dgm:presLayoutVars>
      </dgm:prSet>
      <dgm:spPr/>
      <dgm:t>
        <a:bodyPr/>
        <a:lstStyle/>
        <a:p>
          <a:endParaRPr lang="sk-SK"/>
        </a:p>
      </dgm:t>
    </dgm:pt>
    <dgm:pt modelId="{A31BD6A9-EE35-4252-B4BA-8094C13865AC}" type="pres">
      <dgm:prSet presAssocID="{CDE8E8F8-A367-4226-8C14-725394E7A92F}" presName="negativeSpace" presStyleCnt="0"/>
      <dgm:spPr/>
    </dgm:pt>
    <dgm:pt modelId="{58AC5578-AA57-41D8-BDAF-A94669E6BDD8}" type="pres">
      <dgm:prSet presAssocID="{CDE8E8F8-A367-4226-8C14-725394E7A92F}" presName="childText" presStyleLbl="conFgAcc1" presStyleIdx="3" presStyleCnt="5">
        <dgm:presLayoutVars>
          <dgm:bulletEnabled val="1"/>
        </dgm:presLayoutVars>
      </dgm:prSet>
      <dgm:spPr/>
      <dgm:t>
        <a:bodyPr/>
        <a:lstStyle/>
        <a:p>
          <a:endParaRPr lang="sk-SK"/>
        </a:p>
      </dgm:t>
    </dgm:pt>
    <dgm:pt modelId="{B5BA7965-669F-4448-9232-21C61036A86C}" type="pres">
      <dgm:prSet presAssocID="{C937447D-34C8-4F84-8462-57F63062FAE3}" presName="spaceBetweenRectangles" presStyleCnt="0"/>
      <dgm:spPr/>
    </dgm:pt>
    <dgm:pt modelId="{87BECF5A-AC65-46D6-BFAE-201CB0641F12}" type="pres">
      <dgm:prSet presAssocID="{5EA555A2-BCF8-4A43-B660-32754F3BDFE4}" presName="parentLin" presStyleCnt="0"/>
      <dgm:spPr/>
    </dgm:pt>
    <dgm:pt modelId="{7E7F770E-E72E-44E1-A6AB-67EB85F86535}" type="pres">
      <dgm:prSet presAssocID="{5EA555A2-BCF8-4A43-B660-32754F3BDFE4}" presName="parentLeftMargin" presStyleLbl="node1" presStyleIdx="3" presStyleCnt="5"/>
      <dgm:spPr/>
      <dgm:t>
        <a:bodyPr/>
        <a:lstStyle/>
        <a:p>
          <a:endParaRPr lang="sk-SK"/>
        </a:p>
      </dgm:t>
    </dgm:pt>
    <dgm:pt modelId="{0CFFA718-9731-487B-BB8E-4F0D9100601C}" type="pres">
      <dgm:prSet presAssocID="{5EA555A2-BCF8-4A43-B660-32754F3BDFE4}" presName="parentText" presStyleLbl="node1" presStyleIdx="4" presStyleCnt="5">
        <dgm:presLayoutVars>
          <dgm:chMax val="0"/>
          <dgm:bulletEnabled val="1"/>
        </dgm:presLayoutVars>
      </dgm:prSet>
      <dgm:spPr/>
      <dgm:t>
        <a:bodyPr/>
        <a:lstStyle/>
        <a:p>
          <a:endParaRPr lang="sk-SK"/>
        </a:p>
      </dgm:t>
    </dgm:pt>
    <dgm:pt modelId="{219C155D-AE31-426E-91D6-9C5A5E08B7BB}" type="pres">
      <dgm:prSet presAssocID="{5EA555A2-BCF8-4A43-B660-32754F3BDFE4}" presName="negativeSpace" presStyleCnt="0"/>
      <dgm:spPr/>
    </dgm:pt>
    <dgm:pt modelId="{0A0F00E1-01C7-445C-878A-0997A4B486FD}" type="pres">
      <dgm:prSet presAssocID="{5EA555A2-BCF8-4A43-B660-32754F3BDFE4}" presName="childText" presStyleLbl="conFgAcc1" presStyleIdx="4" presStyleCnt="5">
        <dgm:presLayoutVars>
          <dgm:bulletEnabled val="1"/>
        </dgm:presLayoutVars>
      </dgm:prSet>
      <dgm:spPr/>
      <dgm:t>
        <a:bodyPr/>
        <a:lstStyle/>
        <a:p>
          <a:endParaRPr lang="sk-SK"/>
        </a:p>
      </dgm:t>
    </dgm:pt>
  </dgm:ptLst>
  <dgm:cxnLst>
    <dgm:cxn modelId="{2C25655E-AFBF-4537-AE01-A9BFCEEEC215}" type="presOf" srcId="{B2767AE0-5BF2-4F68-9AB5-EB52A97DAEA4}" destId="{58AC5578-AA57-41D8-BDAF-A94669E6BDD8}" srcOrd="0" destOrd="0" presId="urn:microsoft.com/office/officeart/2005/8/layout/list1"/>
    <dgm:cxn modelId="{089B1FE0-A661-4347-8D43-195356E10157}" type="presOf" srcId="{CDE8E8F8-A367-4226-8C14-725394E7A92F}" destId="{30F9AB5F-5345-443B-9C5E-F7B8D86A04C8}" srcOrd="1" destOrd="0" presId="urn:microsoft.com/office/officeart/2005/8/layout/list1"/>
    <dgm:cxn modelId="{F51AEA94-4CDB-4633-BAAF-92ED6DF588C2}" type="presOf" srcId="{2C0B41E7-9EEC-4EE1-B4EC-28338F54AAC1}" destId="{273A0DFF-28FC-46BF-97B1-42459030EAEA}" srcOrd="0" destOrd="0" presId="urn:microsoft.com/office/officeart/2005/8/layout/list1"/>
    <dgm:cxn modelId="{77F43214-7D54-46E7-A761-A05649242DE2}" type="presOf" srcId="{70A72AA2-9CD5-44C7-BFFB-77AE3917BC5D}" destId="{3BD05374-8EBE-4470-8CD0-6CAA5230AEEA}" srcOrd="0" destOrd="0" presId="urn:microsoft.com/office/officeart/2005/8/layout/list1"/>
    <dgm:cxn modelId="{93A6D666-5D9B-490A-96A3-1E640BFC790F}" type="presOf" srcId="{5EA555A2-BCF8-4A43-B660-32754F3BDFE4}" destId="{7E7F770E-E72E-44E1-A6AB-67EB85F86535}" srcOrd="0" destOrd="0" presId="urn:microsoft.com/office/officeart/2005/8/layout/list1"/>
    <dgm:cxn modelId="{4740ECFA-88CC-4FE9-BF28-80DC1647CF68}" type="presOf" srcId="{CDE8E8F8-A367-4226-8C14-725394E7A92F}" destId="{6E56F516-0FB1-4AC5-B068-DBAD534C1640}" srcOrd="0" destOrd="0" presId="urn:microsoft.com/office/officeart/2005/8/layout/list1"/>
    <dgm:cxn modelId="{8C123B17-C8F9-434A-AC5A-5CA2F4C9ACDB}" type="presOf" srcId="{EB85463E-44B0-41B4-9438-5A6A0AC75198}" destId="{F69EA6A0-CE79-4162-BE60-DA84BE356290}" srcOrd="1" destOrd="0" presId="urn:microsoft.com/office/officeart/2005/8/layout/list1"/>
    <dgm:cxn modelId="{A5715AE0-FA64-40B3-937C-C864226DE766}" type="presOf" srcId="{3570C873-2EBC-41AF-8973-3ACD9AB6960A}" destId="{36AD1263-6F44-4B06-98E3-950592D24C68}" srcOrd="0" destOrd="0" presId="urn:microsoft.com/office/officeart/2005/8/layout/list1"/>
    <dgm:cxn modelId="{FDC41719-D13E-48E1-87BA-0C13331CFCC3}" type="presOf" srcId="{82774117-5CC4-4A15-B6CC-181C49D73904}" destId="{1485EBC1-6C37-4BC8-933C-59F37CA19EAA}" srcOrd="1" destOrd="0" presId="urn:microsoft.com/office/officeart/2005/8/layout/list1"/>
    <dgm:cxn modelId="{F0BCFBE6-569D-4F96-A6DB-EDD102066886}" type="presOf" srcId="{5EA555A2-BCF8-4A43-B660-32754F3BDFE4}" destId="{0CFFA718-9731-487B-BB8E-4F0D9100601C}" srcOrd="1" destOrd="0" presId="urn:microsoft.com/office/officeart/2005/8/layout/list1"/>
    <dgm:cxn modelId="{B84EA652-8F08-440D-B3E4-11D3E92D6822}" srcId="{15EF1533-1685-4415-BC78-236B427A5A1B}" destId="{5EA555A2-BCF8-4A43-B660-32754F3BDFE4}" srcOrd="4" destOrd="0" parTransId="{380EC609-FF40-4305-9589-EF2518AD85DA}" sibTransId="{FEE1C9D4-56A8-4E51-AD14-8749AFD63C39}"/>
    <dgm:cxn modelId="{191ABE33-81B2-4954-8F75-57DC9C3C480F}" srcId="{5EA555A2-BCF8-4A43-B660-32754F3BDFE4}" destId="{69D6035F-A80C-4108-A4EE-F91DC4CA59AD}" srcOrd="0" destOrd="0" parTransId="{AB302720-735D-498E-9FD4-E07E736661CE}" sibTransId="{1A5492ED-2683-4F7D-A95E-A1C0E77D4906}"/>
    <dgm:cxn modelId="{B4C1B025-3893-4565-BAE2-732713DE9766}" type="presOf" srcId="{15EF1533-1685-4415-BC78-236B427A5A1B}" destId="{837127E6-E3FA-4DA1-A773-8D24E17342C7}" srcOrd="0" destOrd="0" presId="urn:microsoft.com/office/officeart/2005/8/layout/list1"/>
    <dgm:cxn modelId="{BCE74130-02E2-4BCE-AD74-4E43BAA61A31}" type="presOf" srcId="{69D6035F-A80C-4108-A4EE-F91DC4CA59AD}" destId="{0A0F00E1-01C7-445C-878A-0997A4B486FD}" srcOrd="0" destOrd="0" presId="urn:microsoft.com/office/officeart/2005/8/layout/list1"/>
    <dgm:cxn modelId="{1FFBA2AA-A5AA-4845-8DDD-C3F73014C87C}" type="presOf" srcId="{82774117-5CC4-4A15-B6CC-181C49D73904}" destId="{AF7C6F78-CFD0-4088-9CEF-651E6266508E}" srcOrd="0" destOrd="0" presId="urn:microsoft.com/office/officeart/2005/8/layout/list1"/>
    <dgm:cxn modelId="{848F9E3E-AEE6-4D3A-B951-57FECF4C96D9}" type="presOf" srcId="{942D896A-FC02-46DB-88B0-F509D9E64ABE}" destId="{DC1F6EAB-8C48-48E4-844F-5567644C72B0}" srcOrd="1" destOrd="0" presId="urn:microsoft.com/office/officeart/2005/8/layout/list1"/>
    <dgm:cxn modelId="{FC0BC730-B19B-462A-8010-E5A85694178E}" srcId="{EB85463E-44B0-41B4-9438-5A6A0AC75198}" destId="{3570C873-2EBC-41AF-8973-3ACD9AB6960A}" srcOrd="0" destOrd="0" parTransId="{C8292B25-6523-4AAA-B3F3-E8578621655B}" sibTransId="{4C922EA2-B081-40B3-91CE-67AA374BC4C2}"/>
    <dgm:cxn modelId="{D1C8C313-396A-4DE0-8328-F066801ECFE3}" type="presOf" srcId="{EB85463E-44B0-41B4-9438-5A6A0AC75198}" destId="{56F015AB-2C72-4092-803F-7D96F8B0B03D}" srcOrd="0" destOrd="0" presId="urn:microsoft.com/office/officeart/2005/8/layout/list1"/>
    <dgm:cxn modelId="{C0F91D31-C7E6-43B4-B612-679C06693197}" srcId="{15EF1533-1685-4415-BC78-236B427A5A1B}" destId="{942D896A-FC02-46DB-88B0-F509D9E64ABE}" srcOrd="2" destOrd="0" parTransId="{DB769490-BF14-47AF-9419-2D32F881ECB3}" sibTransId="{CB38111D-E66D-41A3-82C4-4BFEAE8EB08A}"/>
    <dgm:cxn modelId="{D53A2DD2-F92A-4762-A26E-2E32548BF102}" srcId="{15EF1533-1685-4415-BC78-236B427A5A1B}" destId="{CDE8E8F8-A367-4226-8C14-725394E7A92F}" srcOrd="3" destOrd="0" parTransId="{A5DEB7CA-B3D3-40B3-986B-04DDB9889290}" sibTransId="{C937447D-34C8-4F84-8462-57F63062FAE3}"/>
    <dgm:cxn modelId="{DBEB76F3-8177-406F-858B-B5A6BA21DB52}" type="presOf" srcId="{942D896A-FC02-46DB-88B0-F509D9E64ABE}" destId="{0321E287-6C14-41C2-8398-9A8E1599F630}" srcOrd="0" destOrd="0" presId="urn:microsoft.com/office/officeart/2005/8/layout/list1"/>
    <dgm:cxn modelId="{5D743276-80EF-47F8-852C-86ABD0363080}" srcId="{CDE8E8F8-A367-4226-8C14-725394E7A92F}" destId="{B2767AE0-5BF2-4F68-9AB5-EB52A97DAEA4}" srcOrd="0" destOrd="0" parTransId="{FF251CBA-DA3F-4D17-A00F-CBCED0F0098A}" sibTransId="{494CB830-FF59-44A1-B689-E0E9740A9DA6}"/>
    <dgm:cxn modelId="{45BD51F3-5D70-4C55-884B-3899D707751A}" srcId="{942D896A-FC02-46DB-88B0-F509D9E64ABE}" destId="{2C0B41E7-9EEC-4EE1-B4EC-28338F54AAC1}" srcOrd="0" destOrd="0" parTransId="{C5BF1989-085B-4BD2-B69F-59985A6F3CA7}" sibTransId="{79CD1364-2CB2-4407-B7AA-416B7F3CABFC}"/>
    <dgm:cxn modelId="{1FE9FAEA-6E83-4AAA-B174-0275DBE1BF39}" srcId="{82774117-5CC4-4A15-B6CC-181C49D73904}" destId="{70A72AA2-9CD5-44C7-BFFB-77AE3917BC5D}" srcOrd="0" destOrd="0" parTransId="{4DB91F98-51FE-4877-9C09-C104BF464449}" sibTransId="{DD433B4E-ED72-457E-A5E9-10187F1D89AF}"/>
    <dgm:cxn modelId="{761CA875-B2C2-483F-8E38-4D77AD81B2E8}" srcId="{15EF1533-1685-4415-BC78-236B427A5A1B}" destId="{82774117-5CC4-4A15-B6CC-181C49D73904}" srcOrd="1" destOrd="0" parTransId="{BBC30B3A-894D-4C8E-B208-F60D46B4E332}" sibTransId="{EB0720AC-C3B4-4055-8C9C-DB23022F2353}"/>
    <dgm:cxn modelId="{A5569F5A-BAE3-4721-B812-BE17D508A242}" srcId="{15EF1533-1685-4415-BC78-236B427A5A1B}" destId="{EB85463E-44B0-41B4-9438-5A6A0AC75198}" srcOrd="0" destOrd="0" parTransId="{C7D0A854-597D-4062-9E0A-4BE98B414D3C}" sibTransId="{7149BB91-CF5C-458A-899E-1349B8272797}"/>
    <dgm:cxn modelId="{6F46F8C9-A0FA-4127-94B1-CCEFAE714AAF}" type="presParOf" srcId="{837127E6-E3FA-4DA1-A773-8D24E17342C7}" destId="{D699AF7F-72BC-4B60-9AAD-05141ACE92FE}" srcOrd="0" destOrd="0" presId="urn:microsoft.com/office/officeart/2005/8/layout/list1"/>
    <dgm:cxn modelId="{A382C190-DC6B-43FB-8043-5505666F85F0}" type="presParOf" srcId="{D699AF7F-72BC-4B60-9AAD-05141ACE92FE}" destId="{56F015AB-2C72-4092-803F-7D96F8B0B03D}" srcOrd="0" destOrd="0" presId="urn:microsoft.com/office/officeart/2005/8/layout/list1"/>
    <dgm:cxn modelId="{E5E5AA48-A1D7-4F3D-8846-DECB24DB6B3D}" type="presParOf" srcId="{D699AF7F-72BC-4B60-9AAD-05141ACE92FE}" destId="{F69EA6A0-CE79-4162-BE60-DA84BE356290}" srcOrd="1" destOrd="0" presId="urn:microsoft.com/office/officeart/2005/8/layout/list1"/>
    <dgm:cxn modelId="{237F22EE-08D8-4E76-8AE7-5A518793AB29}" type="presParOf" srcId="{837127E6-E3FA-4DA1-A773-8D24E17342C7}" destId="{8E8C10DE-2433-4236-95D6-B53435D254F0}" srcOrd="1" destOrd="0" presId="urn:microsoft.com/office/officeart/2005/8/layout/list1"/>
    <dgm:cxn modelId="{20A326BD-43A2-4C03-A09B-5F1E0BE186A2}" type="presParOf" srcId="{837127E6-E3FA-4DA1-A773-8D24E17342C7}" destId="{36AD1263-6F44-4B06-98E3-950592D24C68}" srcOrd="2" destOrd="0" presId="urn:microsoft.com/office/officeart/2005/8/layout/list1"/>
    <dgm:cxn modelId="{7B3ABBD2-7F59-4C87-84B3-0189E4D1F975}" type="presParOf" srcId="{837127E6-E3FA-4DA1-A773-8D24E17342C7}" destId="{D68E7DA9-40DA-4D8C-94F7-275F2DC0C402}" srcOrd="3" destOrd="0" presId="urn:microsoft.com/office/officeart/2005/8/layout/list1"/>
    <dgm:cxn modelId="{1F8397BB-B959-4ECA-93E7-26ABC5B179EC}" type="presParOf" srcId="{837127E6-E3FA-4DA1-A773-8D24E17342C7}" destId="{9C57CB9C-F0E3-4662-910A-EEE77EB94855}" srcOrd="4" destOrd="0" presId="urn:microsoft.com/office/officeart/2005/8/layout/list1"/>
    <dgm:cxn modelId="{C046EDEF-8D1C-4AAF-9602-9E803E15AACB}" type="presParOf" srcId="{9C57CB9C-F0E3-4662-910A-EEE77EB94855}" destId="{AF7C6F78-CFD0-4088-9CEF-651E6266508E}" srcOrd="0" destOrd="0" presId="urn:microsoft.com/office/officeart/2005/8/layout/list1"/>
    <dgm:cxn modelId="{EE6FB26C-57CF-4B61-964C-6394AFE726C8}" type="presParOf" srcId="{9C57CB9C-F0E3-4662-910A-EEE77EB94855}" destId="{1485EBC1-6C37-4BC8-933C-59F37CA19EAA}" srcOrd="1" destOrd="0" presId="urn:microsoft.com/office/officeart/2005/8/layout/list1"/>
    <dgm:cxn modelId="{B7859F30-46C8-4A78-A425-49CCE0D1FD7C}" type="presParOf" srcId="{837127E6-E3FA-4DA1-A773-8D24E17342C7}" destId="{51435EEF-A7FB-4A8E-BCFF-748FDD1B3D98}" srcOrd="5" destOrd="0" presId="urn:microsoft.com/office/officeart/2005/8/layout/list1"/>
    <dgm:cxn modelId="{C643779C-30B2-4A7C-B635-B4B3D53C39FE}" type="presParOf" srcId="{837127E6-E3FA-4DA1-A773-8D24E17342C7}" destId="{3BD05374-8EBE-4470-8CD0-6CAA5230AEEA}" srcOrd="6" destOrd="0" presId="urn:microsoft.com/office/officeart/2005/8/layout/list1"/>
    <dgm:cxn modelId="{292608E9-2C61-4EDA-9B3E-9BAA0287E8A2}" type="presParOf" srcId="{837127E6-E3FA-4DA1-A773-8D24E17342C7}" destId="{FC70DE41-6988-42D1-ABC2-84673ED43D1D}" srcOrd="7" destOrd="0" presId="urn:microsoft.com/office/officeart/2005/8/layout/list1"/>
    <dgm:cxn modelId="{0FA59A63-2271-4C4A-95D0-375C8D8D4682}" type="presParOf" srcId="{837127E6-E3FA-4DA1-A773-8D24E17342C7}" destId="{7E05691F-6B42-4C42-ABB4-C1A154976AC3}" srcOrd="8" destOrd="0" presId="urn:microsoft.com/office/officeart/2005/8/layout/list1"/>
    <dgm:cxn modelId="{BAED7D7C-8751-4410-9727-B9B68650FE1A}" type="presParOf" srcId="{7E05691F-6B42-4C42-ABB4-C1A154976AC3}" destId="{0321E287-6C14-41C2-8398-9A8E1599F630}" srcOrd="0" destOrd="0" presId="urn:microsoft.com/office/officeart/2005/8/layout/list1"/>
    <dgm:cxn modelId="{25FDA6B1-1160-4CA2-B6AD-CCDE0AC48AAF}" type="presParOf" srcId="{7E05691F-6B42-4C42-ABB4-C1A154976AC3}" destId="{DC1F6EAB-8C48-48E4-844F-5567644C72B0}" srcOrd="1" destOrd="0" presId="urn:microsoft.com/office/officeart/2005/8/layout/list1"/>
    <dgm:cxn modelId="{C0B157D4-27FC-4406-9EC0-05EA42979D50}" type="presParOf" srcId="{837127E6-E3FA-4DA1-A773-8D24E17342C7}" destId="{90299250-9445-4849-8454-7185AADDA359}" srcOrd="9" destOrd="0" presId="urn:microsoft.com/office/officeart/2005/8/layout/list1"/>
    <dgm:cxn modelId="{D9329716-34D6-41BB-8048-94F2E49B7F77}" type="presParOf" srcId="{837127E6-E3FA-4DA1-A773-8D24E17342C7}" destId="{273A0DFF-28FC-46BF-97B1-42459030EAEA}" srcOrd="10" destOrd="0" presId="urn:microsoft.com/office/officeart/2005/8/layout/list1"/>
    <dgm:cxn modelId="{657440C4-6328-4D25-8C26-D1618B63D1FF}" type="presParOf" srcId="{837127E6-E3FA-4DA1-A773-8D24E17342C7}" destId="{3830C980-2253-4E4A-9708-BBCA5AC527CA}" srcOrd="11" destOrd="0" presId="urn:microsoft.com/office/officeart/2005/8/layout/list1"/>
    <dgm:cxn modelId="{492BC1F8-1EE2-4FC3-9B92-4DC0BE1206FA}" type="presParOf" srcId="{837127E6-E3FA-4DA1-A773-8D24E17342C7}" destId="{9A25872B-307F-4DA9-826D-DAC11E5535C6}" srcOrd="12" destOrd="0" presId="urn:microsoft.com/office/officeart/2005/8/layout/list1"/>
    <dgm:cxn modelId="{E6E14FA3-46B9-43F7-9CF9-6AE79B02F3D3}" type="presParOf" srcId="{9A25872B-307F-4DA9-826D-DAC11E5535C6}" destId="{6E56F516-0FB1-4AC5-B068-DBAD534C1640}" srcOrd="0" destOrd="0" presId="urn:microsoft.com/office/officeart/2005/8/layout/list1"/>
    <dgm:cxn modelId="{F76383C6-90AA-41B6-9A4B-9D710FEC5CA9}" type="presParOf" srcId="{9A25872B-307F-4DA9-826D-DAC11E5535C6}" destId="{30F9AB5F-5345-443B-9C5E-F7B8D86A04C8}" srcOrd="1" destOrd="0" presId="urn:microsoft.com/office/officeart/2005/8/layout/list1"/>
    <dgm:cxn modelId="{09183CBA-9AEF-4EBA-906F-E3E09139800C}" type="presParOf" srcId="{837127E6-E3FA-4DA1-A773-8D24E17342C7}" destId="{A31BD6A9-EE35-4252-B4BA-8094C13865AC}" srcOrd="13" destOrd="0" presId="urn:microsoft.com/office/officeart/2005/8/layout/list1"/>
    <dgm:cxn modelId="{9729E3F6-B613-4D8C-915C-F1B48B965FDB}" type="presParOf" srcId="{837127E6-E3FA-4DA1-A773-8D24E17342C7}" destId="{58AC5578-AA57-41D8-BDAF-A94669E6BDD8}" srcOrd="14" destOrd="0" presId="urn:microsoft.com/office/officeart/2005/8/layout/list1"/>
    <dgm:cxn modelId="{63BF5297-1A41-40FE-B5BB-8D61758305A7}" type="presParOf" srcId="{837127E6-E3FA-4DA1-A773-8D24E17342C7}" destId="{B5BA7965-669F-4448-9232-21C61036A86C}" srcOrd="15" destOrd="0" presId="urn:microsoft.com/office/officeart/2005/8/layout/list1"/>
    <dgm:cxn modelId="{FCD3A5FE-83E4-4344-A1B8-41F275347BC3}" type="presParOf" srcId="{837127E6-E3FA-4DA1-A773-8D24E17342C7}" destId="{87BECF5A-AC65-46D6-BFAE-201CB0641F12}" srcOrd="16" destOrd="0" presId="urn:microsoft.com/office/officeart/2005/8/layout/list1"/>
    <dgm:cxn modelId="{88BA8F4A-B266-4EA3-811E-20A5D98530FA}" type="presParOf" srcId="{87BECF5A-AC65-46D6-BFAE-201CB0641F12}" destId="{7E7F770E-E72E-44E1-A6AB-67EB85F86535}" srcOrd="0" destOrd="0" presId="urn:microsoft.com/office/officeart/2005/8/layout/list1"/>
    <dgm:cxn modelId="{97BC859B-1A10-4149-9CAD-29443CB02C54}" type="presParOf" srcId="{87BECF5A-AC65-46D6-BFAE-201CB0641F12}" destId="{0CFFA718-9731-487B-BB8E-4F0D9100601C}" srcOrd="1" destOrd="0" presId="urn:microsoft.com/office/officeart/2005/8/layout/list1"/>
    <dgm:cxn modelId="{298737C1-F79D-44DF-9A4A-8FF90810C1A9}" type="presParOf" srcId="{837127E6-E3FA-4DA1-A773-8D24E17342C7}" destId="{219C155D-AE31-426E-91D6-9C5A5E08B7BB}" srcOrd="17" destOrd="0" presId="urn:microsoft.com/office/officeart/2005/8/layout/list1"/>
    <dgm:cxn modelId="{F041CBE5-4429-4315-B139-CBA82D0AC5CF}" type="presParOf" srcId="{837127E6-E3FA-4DA1-A773-8D24E17342C7}" destId="{0A0F00E1-01C7-445C-878A-0997A4B486FD}"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9D5B6-2BDC-4C47-9DE6-554E5235F2A7}" type="doc">
      <dgm:prSet loTypeId="urn:microsoft.com/office/officeart/2005/8/layout/list1" loCatId="list" qsTypeId="urn:microsoft.com/office/officeart/2005/8/quickstyle/3d3" qsCatId="3D" csTypeId="urn:microsoft.com/office/officeart/2005/8/colors/accent0_3" csCatId="mainScheme"/>
      <dgm:spPr/>
      <dgm:t>
        <a:bodyPr/>
        <a:lstStyle/>
        <a:p>
          <a:endParaRPr lang="cs-CZ"/>
        </a:p>
      </dgm:t>
    </dgm:pt>
    <dgm:pt modelId="{33632298-356F-431F-B894-60B69BE1C6D0}">
      <dgm:prSet/>
      <dgm:spPr/>
      <dgm:t>
        <a:bodyPr/>
        <a:lstStyle/>
        <a:p>
          <a:pPr rtl="0"/>
          <a:r>
            <a:rPr lang="cs-CZ" b="0" i="0" baseline="0" dirty="0" smtClean="0"/>
            <a:t>Modul centrální elektronické podatelny</a:t>
          </a:r>
          <a:endParaRPr lang="cs-CZ" dirty="0"/>
        </a:p>
      </dgm:t>
    </dgm:pt>
    <dgm:pt modelId="{881F483A-3E00-46A9-BFE4-51CB91C7D944}" type="parTrans" cxnId="{8F55089F-B99E-4471-AA82-CC10393BA0D4}">
      <dgm:prSet/>
      <dgm:spPr/>
      <dgm:t>
        <a:bodyPr/>
        <a:lstStyle/>
        <a:p>
          <a:endParaRPr lang="cs-CZ"/>
        </a:p>
      </dgm:t>
    </dgm:pt>
    <dgm:pt modelId="{F1E5250F-DC07-41A7-9A4C-7AAE6AC68A9A}" type="sibTrans" cxnId="{8F55089F-B99E-4471-AA82-CC10393BA0D4}">
      <dgm:prSet/>
      <dgm:spPr/>
      <dgm:t>
        <a:bodyPr/>
        <a:lstStyle/>
        <a:p>
          <a:endParaRPr lang="cs-CZ"/>
        </a:p>
      </dgm:t>
    </dgm:pt>
    <dgm:pt modelId="{8F379603-6882-41D8-9D7B-76C035EC8CE2}">
      <dgm:prSet/>
      <dgm:spPr/>
      <dgm:t>
        <a:bodyPr/>
        <a:lstStyle/>
        <a:p>
          <a:pPr rtl="0"/>
          <a:r>
            <a:rPr lang="cs-CZ" b="0" i="0" baseline="0" dirty="0" smtClean="0"/>
            <a:t>ověření elektronického podpisu podání  a vystavení potvrzení o přijetí podání;</a:t>
          </a:r>
          <a:endParaRPr lang="cs-CZ" dirty="0"/>
        </a:p>
      </dgm:t>
    </dgm:pt>
    <dgm:pt modelId="{A7B90B41-99BC-451D-9E73-7AB25FB00B60}" type="parTrans" cxnId="{F1CE07F1-7BFB-446B-8139-5126130DEFB9}">
      <dgm:prSet/>
      <dgm:spPr/>
      <dgm:t>
        <a:bodyPr/>
        <a:lstStyle/>
        <a:p>
          <a:endParaRPr lang="cs-CZ"/>
        </a:p>
      </dgm:t>
    </dgm:pt>
    <dgm:pt modelId="{1757D6CA-582C-4667-B543-E9AB61E5E9D8}" type="sibTrans" cxnId="{F1CE07F1-7BFB-446B-8139-5126130DEFB9}">
      <dgm:prSet/>
      <dgm:spPr/>
      <dgm:t>
        <a:bodyPr/>
        <a:lstStyle/>
        <a:p>
          <a:endParaRPr lang="cs-CZ"/>
        </a:p>
      </dgm:t>
    </dgm:pt>
    <dgm:pt modelId="{75154D35-7808-45C2-A47A-34A1503292E2}">
      <dgm:prSet/>
      <dgm:spPr/>
      <dgm:t>
        <a:bodyPr/>
        <a:lstStyle/>
        <a:p>
          <a:pPr rtl="0"/>
          <a:r>
            <a:rPr lang="cs-CZ" b="0" i="0" baseline="0" dirty="0" smtClean="0"/>
            <a:t>Modul dlouhodobého ukládaní elektronických spisových záznamů</a:t>
          </a:r>
          <a:endParaRPr lang="cs-CZ" dirty="0"/>
        </a:p>
      </dgm:t>
    </dgm:pt>
    <dgm:pt modelId="{201B5146-FEAA-4467-A3F6-1C4FA75A8F4E}" type="parTrans" cxnId="{37272CEB-4A57-43BB-A014-DAEAD252CA94}">
      <dgm:prSet/>
      <dgm:spPr/>
      <dgm:t>
        <a:bodyPr/>
        <a:lstStyle/>
        <a:p>
          <a:endParaRPr lang="cs-CZ"/>
        </a:p>
      </dgm:t>
    </dgm:pt>
    <dgm:pt modelId="{51E4E39B-73E9-499F-8DD1-9D3DA585BB48}" type="sibTrans" cxnId="{37272CEB-4A57-43BB-A014-DAEAD252CA94}">
      <dgm:prSet/>
      <dgm:spPr/>
      <dgm:t>
        <a:bodyPr/>
        <a:lstStyle/>
        <a:p>
          <a:endParaRPr lang="cs-CZ"/>
        </a:p>
      </dgm:t>
    </dgm:pt>
    <dgm:pt modelId="{A3420FD4-F0F3-4565-8E10-0A353BE3525D}">
      <dgm:prSet/>
      <dgm:spPr/>
      <dgm:t>
        <a:bodyPr/>
        <a:lstStyle/>
        <a:p>
          <a:pPr rtl="0"/>
          <a:r>
            <a:rPr lang="cs-CZ" b="0" i="0" baseline="0" dirty="0" smtClean="0"/>
            <a:t>zabezpečení dlouhodobého ukládaní elektronických spisových záznamů;</a:t>
          </a:r>
          <a:endParaRPr lang="cs-CZ" dirty="0"/>
        </a:p>
      </dgm:t>
    </dgm:pt>
    <dgm:pt modelId="{4E6E2E14-6EDB-4596-B329-CC6B418CBE71}" type="parTrans" cxnId="{A1401AC3-1B86-4AB7-939A-AB49E467833B}">
      <dgm:prSet/>
      <dgm:spPr/>
      <dgm:t>
        <a:bodyPr/>
        <a:lstStyle/>
        <a:p>
          <a:endParaRPr lang="cs-CZ"/>
        </a:p>
      </dgm:t>
    </dgm:pt>
    <dgm:pt modelId="{C8C0070D-40AB-4CCE-8782-8CB56749D22F}" type="sibTrans" cxnId="{A1401AC3-1B86-4AB7-939A-AB49E467833B}">
      <dgm:prSet/>
      <dgm:spPr/>
      <dgm:t>
        <a:bodyPr/>
        <a:lstStyle/>
        <a:p>
          <a:endParaRPr lang="cs-CZ"/>
        </a:p>
      </dgm:t>
    </dgm:pt>
    <dgm:pt modelId="{E431D1F1-AF61-4312-BA49-93FEB1681DC3}">
      <dgm:prSet/>
      <dgm:spPr/>
      <dgm:t>
        <a:bodyPr/>
        <a:lstStyle/>
        <a:p>
          <a:pPr rtl="0"/>
          <a:r>
            <a:rPr lang="cs-CZ" b="0" i="0" baseline="0" dirty="0" smtClean="0"/>
            <a:t>Modul elektronického doručování</a:t>
          </a:r>
          <a:endParaRPr lang="cs-CZ" dirty="0"/>
        </a:p>
      </dgm:t>
    </dgm:pt>
    <dgm:pt modelId="{B5B04BA6-A900-4F97-AE1F-C21BBA01E255}" type="parTrans" cxnId="{B359882C-B060-4A4E-B118-3AA7405B1966}">
      <dgm:prSet/>
      <dgm:spPr/>
      <dgm:t>
        <a:bodyPr/>
        <a:lstStyle/>
        <a:p>
          <a:endParaRPr lang="cs-CZ"/>
        </a:p>
      </dgm:t>
    </dgm:pt>
    <dgm:pt modelId="{D0D12612-0892-432B-A67F-0C0FF3237663}" type="sibTrans" cxnId="{B359882C-B060-4A4E-B118-3AA7405B1966}">
      <dgm:prSet/>
      <dgm:spPr/>
      <dgm:t>
        <a:bodyPr/>
        <a:lstStyle/>
        <a:p>
          <a:endParaRPr lang="cs-CZ"/>
        </a:p>
      </dgm:t>
    </dgm:pt>
    <dgm:pt modelId="{CD6C0B6E-EFDB-4539-8B2C-1171FD930C3A}">
      <dgm:prSet/>
      <dgm:spPr/>
      <dgm:t>
        <a:bodyPr/>
        <a:lstStyle/>
        <a:p>
          <a:pPr rtl="0"/>
          <a:r>
            <a:rPr lang="cs-CZ" b="0" i="0" baseline="0" dirty="0" smtClean="0"/>
            <a:t>směřování elektronických zásilek, úřední elektronická tabule;</a:t>
          </a:r>
          <a:endParaRPr lang="cs-CZ" dirty="0"/>
        </a:p>
      </dgm:t>
    </dgm:pt>
    <dgm:pt modelId="{B5A39D00-DB83-489E-9D50-91E5FF5A2BFC}" type="parTrans" cxnId="{35F81CB9-501C-4CFC-B17C-94D08D9AF4F8}">
      <dgm:prSet/>
      <dgm:spPr/>
      <dgm:t>
        <a:bodyPr/>
        <a:lstStyle/>
        <a:p>
          <a:endParaRPr lang="cs-CZ"/>
        </a:p>
      </dgm:t>
    </dgm:pt>
    <dgm:pt modelId="{E417C801-A0C1-40A9-BF5B-0D1C1BF3F391}" type="sibTrans" cxnId="{35F81CB9-501C-4CFC-B17C-94D08D9AF4F8}">
      <dgm:prSet/>
      <dgm:spPr/>
      <dgm:t>
        <a:bodyPr/>
        <a:lstStyle/>
        <a:p>
          <a:endParaRPr lang="cs-CZ"/>
        </a:p>
      </dgm:t>
    </dgm:pt>
    <dgm:pt modelId="{C17C4162-EB4B-444B-8CBD-3C9E70757384}">
      <dgm:prSet/>
      <dgm:spPr/>
      <dgm:t>
        <a:bodyPr/>
        <a:lstStyle/>
        <a:p>
          <a:pPr rtl="0"/>
          <a:r>
            <a:rPr lang="cs-CZ" b="0" i="0" baseline="0" dirty="0" smtClean="0"/>
            <a:t>Modul BPM</a:t>
          </a:r>
          <a:endParaRPr lang="cs-CZ" dirty="0"/>
        </a:p>
      </dgm:t>
    </dgm:pt>
    <dgm:pt modelId="{769744DF-2C1A-4941-A875-9A722B821482}" type="parTrans" cxnId="{BC83334F-8DD3-4D4B-93A4-F551434452E8}">
      <dgm:prSet/>
      <dgm:spPr/>
      <dgm:t>
        <a:bodyPr/>
        <a:lstStyle/>
        <a:p>
          <a:endParaRPr lang="cs-CZ"/>
        </a:p>
      </dgm:t>
    </dgm:pt>
    <dgm:pt modelId="{CCB0AEDE-1A91-4174-8D82-6BD1118023AB}" type="sibTrans" cxnId="{BC83334F-8DD3-4D4B-93A4-F551434452E8}">
      <dgm:prSet/>
      <dgm:spPr/>
      <dgm:t>
        <a:bodyPr/>
        <a:lstStyle/>
        <a:p>
          <a:endParaRPr lang="cs-CZ"/>
        </a:p>
      </dgm:t>
    </dgm:pt>
    <dgm:pt modelId="{51612627-4129-4D47-8D9A-25BBFB4C751F}">
      <dgm:prSet/>
      <dgm:spPr/>
      <dgm:t>
        <a:bodyPr/>
        <a:lstStyle/>
        <a:p>
          <a:pPr rtl="0"/>
          <a:r>
            <a:rPr lang="cs-CZ" b="0" i="0" baseline="0" dirty="0" smtClean="0"/>
            <a:t>procesně-integrační platforma BPM;</a:t>
          </a:r>
          <a:endParaRPr lang="cs-CZ" dirty="0"/>
        </a:p>
      </dgm:t>
    </dgm:pt>
    <dgm:pt modelId="{A016870B-8787-4675-AB3B-86EEB2DA8C19}" type="parTrans" cxnId="{69D1E28A-07F8-4D3F-B467-641255228695}">
      <dgm:prSet/>
      <dgm:spPr/>
      <dgm:t>
        <a:bodyPr/>
        <a:lstStyle/>
        <a:p>
          <a:endParaRPr lang="cs-CZ"/>
        </a:p>
      </dgm:t>
    </dgm:pt>
    <dgm:pt modelId="{492760D7-9B36-4916-8CC3-1AEE800C1F42}" type="sibTrans" cxnId="{69D1E28A-07F8-4D3F-B467-641255228695}">
      <dgm:prSet/>
      <dgm:spPr/>
      <dgm:t>
        <a:bodyPr/>
        <a:lstStyle/>
        <a:p>
          <a:endParaRPr lang="cs-CZ"/>
        </a:p>
      </dgm:t>
    </dgm:pt>
    <dgm:pt modelId="{8A2952BA-5DDA-43F8-9F00-14CF638258B9}">
      <dgm:prSet/>
      <dgm:spPr/>
      <dgm:t>
        <a:bodyPr/>
        <a:lstStyle/>
        <a:p>
          <a:pPr rtl="0"/>
          <a:r>
            <a:rPr lang="cs-CZ" b="0" i="0" baseline="0" dirty="0" smtClean="0"/>
            <a:t>Přístupový komponent</a:t>
          </a:r>
          <a:endParaRPr lang="cs-CZ" dirty="0"/>
        </a:p>
      </dgm:t>
    </dgm:pt>
    <dgm:pt modelId="{89B62B12-4C85-484A-B903-580F1D8C6595}" type="parTrans" cxnId="{0DC36A5F-A2C2-4579-9845-98C5CEF233CB}">
      <dgm:prSet/>
      <dgm:spPr/>
      <dgm:t>
        <a:bodyPr/>
        <a:lstStyle/>
        <a:p>
          <a:endParaRPr lang="cs-CZ"/>
        </a:p>
      </dgm:t>
    </dgm:pt>
    <dgm:pt modelId="{6E1043C3-3479-4FB2-BE1C-93A3FE324B29}" type="sibTrans" cxnId="{0DC36A5F-A2C2-4579-9845-98C5CEF233CB}">
      <dgm:prSet/>
      <dgm:spPr/>
      <dgm:t>
        <a:bodyPr/>
        <a:lstStyle/>
        <a:p>
          <a:endParaRPr lang="cs-CZ"/>
        </a:p>
      </dgm:t>
    </dgm:pt>
    <dgm:pt modelId="{1D5EF4DD-8C81-4765-BDE6-EAEEAA7A7F52}">
      <dgm:prSet/>
      <dgm:spPr/>
      <dgm:t>
        <a:bodyPr/>
        <a:lstStyle/>
        <a:p>
          <a:pPr rtl="0"/>
          <a:r>
            <a:rPr lang="cs-CZ" b="0" i="0" baseline="0" dirty="0" smtClean="0"/>
            <a:t>modul pro poskytování a management informačního obsahu, označovaný aj jako Portál ÚPVS;</a:t>
          </a:r>
          <a:endParaRPr lang="cs-CZ" dirty="0"/>
        </a:p>
      </dgm:t>
    </dgm:pt>
    <dgm:pt modelId="{5BE9A541-CD68-44D3-9394-84222B6E89F3}" type="parTrans" cxnId="{7AE0DAC9-0CA8-4D9A-891C-3249A3C619F6}">
      <dgm:prSet/>
      <dgm:spPr/>
      <dgm:t>
        <a:bodyPr/>
        <a:lstStyle/>
        <a:p>
          <a:endParaRPr lang="cs-CZ"/>
        </a:p>
      </dgm:t>
    </dgm:pt>
    <dgm:pt modelId="{5FDB9B6A-3D38-41DF-B7DB-DE581F8765A1}" type="sibTrans" cxnId="{7AE0DAC9-0CA8-4D9A-891C-3249A3C619F6}">
      <dgm:prSet/>
      <dgm:spPr/>
      <dgm:t>
        <a:bodyPr/>
        <a:lstStyle/>
        <a:p>
          <a:endParaRPr lang="cs-CZ"/>
        </a:p>
      </dgm:t>
    </dgm:pt>
    <dgm:pt modelId="{1E1B00DD-13CA-4931-8815-7EB97B710F40}">
      <dgm:prSet/>
      <dgm:spPr/>
      <dgm:t>
        <a:bodyPr/>
        <a:lstStyle/>
        <a:p>
          <a:pPr rtl="0"/>
          <a:r>
            <a:rPr lang="cs-CZ" b="0" i="0" baseline="0" dirty="0" smtClean="0"/>
            <a:t>Kontaktní centrum</a:t>
          </a:r>
          <a:endParaRPr lang="cs-CZ" dirty="0"/>
        </a:p>
      </dgm:t>
    </dgm:pt>
    <dgm:pt modelId="{12E61882-D928-4210-BCE3-FEB302B2A9E6}" type="parTrans" cxnId="{843B4C06-6318-4779-9D3C-0EFCD061BB35}">
      <dgm:prSet/>
      <dgm:spPr/>
      <dgm:t>
        <a:bodyPr/>
        <a:lstStyle/>
        <a:p>
          <a:endParaRPr lang="cs-CZ"/>
        </a:p>
      </dgm:t>
    </dgm:pt>
    <dgm:pt modelId="{8033C625-B30D-4847-9F6D-ACAC4E0DA1E4}" type="sibTrans" cxnId="{843B4C06-6318-4779-9D3C-0EFCD061BB35}">
      <dgm:prSet/>
      <dgm:spPr/>
      <dgm:t>
        <a:bodyPr/>
        <a:lstStyle/>
        <a:p>
          <a:endParaRPr lang="cs-CZ"/>
        </a:p>
      </dgm:t>
    </dgm:pt>
    <dgm:pt modelId="{80882B96-C604-4BEF-9B62-E803B08D10ED}">
      <dgm:prSet/>
      <dgm:spPr/>
      <dgm:t>
        <a:bodyPr/>
        <a:lstStyle/>
        <a:p>
          <a:pPr rtl="0"/>
          <a:r>
            <a:rPr lang="cs-CZ" b="0" i="0" baseline="0" dirty="0" smtClean="0"/>
            <a:t>modul pro zprostředkované poskytování služeb VS prostřednictvím telefonické komunikace.</a:t>
          </a:r>
          <a:endParaRPr lang="cs-CZ" dirty="0"/>
        </a:p>
      </dgm:t>
    </dgm:pt>
    <dgm:pt modelId="{EF148175-367E-4DCF-9304-7A3BFB291C1E}" type="parTrans" cxnId="{A7DCC284-3470-482C-AFB7-513712A7C07B}">
      <dgm:prSet/>
      <dgm:spPr/>
      <dgm:t>
        <a:bodyPr/>
        <a:lstStyle/>
        <a:p>
          <a:endParaRPr lang="cs-CZ"/>
        </a:p>
      </dgm:t>
    </dgm:pt>
    <dgm:pt modelId="{E66FABD6-E2B7-493A-ABD1-70DDF5CDD5D2}" type="sibTrans" cxnId="{A7DCC284-3470-482C-AFB7-513712A7C07B}">
      <dgm:prSet/>
      <dgm:spPr/>
      <dgm:t>
        <a:bodyPr/>
        <a:lstStyle/>
        <a:p>
          <a:endParaRPr lang="cs-CZ"/>
        </a:p>
      </dgm:t>
    </dgm:pt>
    <dgm:pt modelId="{0AF9E7F0-7A3D-4924-8677-E75F1AB13314}" type="pres">
      <dgm:prSet presAssocID="{E109D5B6-2BDC-4C47-9DE6-554E5235F2A7}" presName="linear" presStyleCnt="0">
        <dgm:presLayoutVars>
          <dgm:dir/>
          <dgm:animLvl val="lvl"/>
          <dgm:resizeHandles val="exact"/>
        </dgm:presLayoutVars>
      </dgm:prSet>
      <dgm:spPr/>
      <dgm:t>
        <a:bodyPr/>
        <a:lstStyle/>
        <a:p>
          <a:endParaRPr lang="sk-SK"/>
        </a:p>
      </dgm:t>
    </dgm:pt>
    <dgm:pt modelId="{41489568-06CD-4461-829E-A82D0533433E}" type="pres">
      <dgm:prSet presAssocID="{33632298-356F-431F-B894-60B69BE1C6D0}" presName="parentLin" presStyleCnt="0"/>
      <dgm:spPr/>
    </dgm:pt>
    <dgm:pt modelId="{DD413601-6354-4425-9BE2-B48BBC0FC6E5}" type="pres">
      <dgm:prSet presAssocID="{33632298-356F-431F-B894-60B69BE1C6D0}" presName="parentLeftMargin" presStyleLbl="node1" presStyleIdx="0" presStyleCnt="6"/>
      <dgm:spPr/>
      <dgm:t>
        <a:bodyPr/>
        <a:lstStyle/>
        <a:p>
          <a:endParaRPr lang="sk-SK"/>
        </a:p>
      </dgm:t>
    </dgm:pt>
    <dgm:pt modelId="{B496ED4A-1CA3-4A4C-83DE-8703D8F3FD41}" type="pres">
      <dgm:prSet presAssocID="{33632298-356F-431F-B894-60B69BE1C6D0}" presName="parentText" presStyleLbl="node1" presStyleIdx="0" presStyleCnt="6">
        <dgm:presLayoutVars>
          <dgm:chMax val="0"/>
          <dgm:bulletEnabled val="1"/>
        </dgm:presLayoutVars>
      </dgm:prSet>
      <dgm:spPr/>
      <dgm:t>
        <a:bodyPr/>
        <a:lstStyle/>
        <a:p>
          <a:endParaRPr lang="sk-SK"/>
        </a:p>
      </dgm:t>
    </dgm:pt>
    <dgm:pt modelId="{1015A980-6ADA-4C34-A7B9-0A624B3F8F90}" type="pres">
      <dgm:prSet presAssocID="{33632298-356F-431F-B894-60B69BE1C6D0}" presName="negativeSpace" presStyleCnt="0"/>
      <dgm:spPr/>
    </dgm:pt>
    <dgm:pt modelId="{017B058F-89C4-45D1-968D-20F252812EA4}" type="pres">
      <dgm:prSet presAssocID="{33632298-356F-431F-B894-60B69BE1C6D0}" presName="childText" presStyleLbl="conFgAcc1" presStyleIdx="0" presStyleCnt="6">
        <dgm:presLayoutVars>
          <dgm:bulletEnabled val="1"/>
        </dgm:presLayoutVars>
      </dgm:prSet>
      <dgm:spPr/>
      <dgm:t>
        <a:bodyPr/>
        <a:lstStyle/>
        <a:p>
          <a:endParaRPr lang="sk-SK"/>
        </a:p>
      </dgm:t>
    </dgm:pt>
    <dgm:pt modelId="{8BA28A16-A489-4A62-A5CE-D949CC5B509F}" type="pres">
      <dgm:prSet presAssocID="{F1E5250F-DC07-41A7-9A4C-7AAE6AC68A9A}" presName="spaceBetweenRectangles" presStyleCnt="0"/>
      <dgm:spPr/>
    </dgm:pt>
    <dgm:pt modelId="{D656BB57-2BCE-49D7-8AB5-A951D39C61EC}" type="pres">
      <dgm:prSet presAssocID="{75154D35-7808-45C2-A47A-34A1503292E2}" presName="parentLin" presStyleCnt="0"/>
      <dgm:spPr/>
    </dgm:pt>
    <dgm:pt modelId="{CD571B09-AE3F-473D-832C-6B97DD62F4F1}" type="pres">
      <dgm:prSet presAssocID="{75154D35-7808-45C2-A47A-34A1503292E2}" presName="parentLeftMargin" presStyleLbl="node1" presStyleIdx="0" presStyleCnt="6"/>
      <dgm:spPr/>
      <dgm:t>
        <a:bodyPr/>
        <a:lstStyle/>
        <a:p>
          <a:endParaRPr lang="sk-SK"/>
        </a:p>
      </dgm:t>
    </dgm:pt>
    <dgm:pt modelId="{BD89A7DF-9CDB-48E5-9681-8BA30D2F2914}" type="pres">
      <dgm:prSet presAssocID="{75154D35-7808-45C2-A47A-34A1503292E2}" presName="parentText" presStyleLbl="node1" presStyleIdx="1" presStyleCnt="6">
        <dgm:presLayoutVars>
          <dgm:chMax val="0"/>
          <dgm:bulletEnabled val="1"/>
        </dgm:presLayoutVars>
      </dgm:prSet>
      <dgm:spPr/>
      <dgm:t>
        <a:bodyPr/>
        <a:lstStyle/>
        <a:p>
          <a:endParaRPr lang="sk-SK"/>
        </a:p>
      </dgm:t>
    </dgm:pt>
    <dgm:pt modelId="{F503D1F1-5AF0-4DB3-BF61-3FBFBB014885}" type="pres">
      <dgm:prSet presAssocID="{75154D35-7808-45C2-A47A-34A1503292E2}" presName="negativeSpace" presStyleCnt="0"/>
      <dgm:spPr/>
    </dgm:pt>
    <dgm:pt modelId="{0B5EC8A3-54C4-4BDF-A9E3-AB400C7CDEF3}" type="pres">
      <dgm:prSet presAssocID="{75154D35-7808-45C2-A47A-34A1503292E2}" presName="childText" presStyleLbl="conFgAcc1" presStyleIdx="1" presStyleCnt="6">
        <dgm:presLayoutVars>
          <dgm:bulletEnabled val="1"/>
        </dgm:presLayoutVars>
      </dgm:prSet>
      <dgm:spPr/>
      <dgm:t>
        <a:bodyPr/>
        <a:lstStyle/>
        <a:p>
          <a:endParaRPr lang="sk-SK"/>
        </a:p>
      </dgm:t>
    </dgm:pt>
    <dgm:pt modelId="{B1D9525B-A15C-4F50-AAFB-997746CBFD6D}" type="pres">
      <dgm:prSet presAssocID="{51E4E39B-73E9-499F-8DD1-9D3DA585BB48}" presName="spaceBetweenRectangles" presStyleCnt="0"/>
      <dgm:spPr/>
    </dgm:pt>
    <dgm:pt modelId="{D79A0016-A5F4-4F2C-A003-127E904C9C9E}" type="pres">
      <dgm:prSet presAssocID="{E431D1F1-AF61-4312-BA49-93FEB1681DC3}" presName="parentLin" presStyleCnt="0"/>
      <dgm:spPr/>
    </dgm:pt>
    <dgm:pt modelId="{8B4F9111-A4C4-4F45-A977-54F44E472135}" type="pres">
      <dgm:prSet presAssocID="{E431D1F1-AF61-4312-BA49-93FEB1681DC3}" presName="parentLeftMargin" presStyleLbl="node1" presStyleIdx="1" presStyleCnt="6"/>
      <dgm:spPr/>
      <dgm:t>
        <a:bodyPr/>
        <a:lstStyle/>
        <a:p>
          <a:endParaRPr lang="sk-SK"/>
        </a:p>
      </dgm:t>
    </dgm:pt>
    <dgm:pt modelId="{9A5F88C8-9A9B-4217-AE40-4F70D3DB0D4A}" type="pres">
      <dgm:prSet presAssocID="{E431D1F1-AF61-4312-BA49-93FEB1681DC3}" presName="parentText" presStyleLbl="node1" presStyleIdx="2" presStyleCnt="6">
        <dgm:presLayoutVars>
          <dgm:chMax val="0"/>
          <dgm:bulletEnabled val="1"/>
        </dgm:presLayoutVars>
      </dgm:prSet>
      <dgm:spPr/>
      <dgm:t>
        <a:bodyPr/>
        <a:lstStyle/>
        <a:p>
          <a:endParaRPr lang="sk-SK"/>
        </a:p>
      </dgm:t>
    </dgm:pt>
    <dgm:pt modelId="{6F5BF126-90FB-4F08-9E50-CF0E081BA25F}" type="pres">
      <dgm:prSet presAssocID="{E431D1F1-AF61-4312-BA49-93FEB1681DC3}" presName="negativeSpace" presStyleCnt="0"/>
      <dgm:spPr/>
    </dgm:pt>
    <dgm:pt modelId="{9C1695BE-E5AE-44AB-9890-17E1DF60E341}" type="pres">
      <dgm:prSet presAssocID="{E431D1F1-AF61-4312-BA49-93FEB1681DC3}" presName="childText" presStyleLbl="conFgAcc1" presStyleIdx="2" presStyleCnt="6">
        <dgm:presLayoutVars>
          <dgm:bulletEnabled val="1"/>
        </dgm:presLayoutVars>
      </dgm:prSet>
      <dgm:spPr/>
      <dgm:t>
        <a:bodyPr/>
        <a:lstStyle/>
        <a:p>
          <a:endParaRPr lang="sk-SK"/>
        </a:p>
      </dgm:t>
    </dgm:pt>
    <dgm:pt modelId="{01D1AA33-FEF7-4DDD-9734-CDB22D750BC2}" type="pres">
      <dgm:prSet presAssocID="{D0D12612-0892-432B-A67F-0C0FF3237663}" presName="spaceBetweenRectangles" presStyleCnt="0"/>
      <dgm:spPr/>
    </dgm:pt>
    <dgm:pt modelId="{AAAEF249-FE5E-41B2-A3DD-57597CF760A4}" type="pres">
      <dgm:prSet presAssocID="{C17C4162-EB4B-444B-8CBD-3C9E70757384}" presName="parentLin" presStyleCnt="0"/>
      <dgm:spPr/>
    </dgm:pt>
    <dgm:pt modelId="{62AA43B0-7CF9-4A2C-AEEF-E79A8067242B}" type="pres">
      <dgm:prSet presAssocID="{C17C4162-EB4B-444B-8CBD-3C9E70757384}" presName="parentLeftMargin" presStyleLbl="node1" presStyleIdx="2" presStyleCnt="6"/>
      <dgm:spPr/>
      <dgm:t>
        <a:bodyPr/>
        <a:lstStyle/>
        <a:p>
          <a:endParaRPr lang="sk-SK"/>
        </a:p>
      </dgm:t>
    </dgm:pt>
    <dgm:pt modelId="{8827A89E-5C55-4703-9577-A70DD8DFF9DC}" type="pres">
      <dgm:prSet presAssocID="{C17C4162-EB4B-444B-8CBD-3C9E70757384}" presName="parentText" presStyleLbl="node1" presStyleIdx="3" presStyleCnt="6">
        <dgm:presLayoutVars>
          <dgm:chMax val="0"/>
          <dgm:bulletEnabled val="1"/>
        </dgm:presLayoutVars>
      </dgm:prSet>
      <dgm:spPr/>
      <dgm:t>
        <a:bodyPr/>
        <a:lstStyle/>
        <a:p>
          <a:endParaRPr lang="sk-SK"/>
        </a:p>
      </dgm:t>
    </dgm:pt>
    <dgm:pt modelId="{6D06AEA2-90BE-4664-A416-B5902506564A}" type="pres">
      <dgm:prSet presAssocID="{C17C4162-EB4B-444B-8CBD-3C9E70757384}" presName="negativeSpace" presStyleCnt="0"/>
      <dgm:spPr/>
    </dgm:pt>
    <dgm:pt modelId="{60A8CCF3-9988-4364-AE26-D7B9A63ACFD2}" type="pres">
      <dgm:prSet presAssocID="{C17C4162-EB4B-444B-8CBD-3C9E70757384}" presName="childText" presStyleLbl="conFgAcc1" presStyleIdx="3" presStyleCnt="6">
        <dgm:presLayoutVars>
          <dgm:bulletEnabled val="1"/>
        </dgm:presLayoutVars>
      </dgm:prSet>
      <dgm:spPr/>
      <dgm:t>
        <a:bodyPr/>
        <a:lstStyle/>
        <a:p>
          <a:endParaRPr lang="sk-SK"/>
        </a:p>
      </dgm:t>
    </dgm:pt>
    <dgm:pt modelId="{2203A835-E567-4067-8CC8-0E03403E7F3D}" type="pres">
      <dgm:prSet presAssocID="{CCB0AEDE-1A91-4174-8D82-6BD1118023AB}" presName="spaceBetweenRectangles" presStyleCnt="0"/>
      <dgm:spPr/>
    </dgm:pt>
    <dgm:pt modelId="{4982C413-3D3A-443A-BCEA-2DE7DA77B55A}" type="pres">
      <dgm:prSet presAssocID="{8A2952BA-5DDA-43F8-9F00-14CF638258B9}" presName="parentLin" presStyleCnt="0"/>
      <dgm:spPr/>
    </dgm:pt>
    <dgm:pt modelId="{59B9325D-CD8E-43F0-B42B-20A515EBB1B9}" type="pres">
      <dgm:prSet presAssocID="{8A2952BA-5DDA-43F8-9F00-14CF638258B9}" presName="parentLeftMargin" presStyleLbl="node1" presStyleIdx="3" presStyleCnt="6"/>
      <dgm:spPr/>
      <dgm:t>
        <a:bodyPr/>
        <a:lstStyle/>
        <a:p>
          <a:endParaRPr lang="sk-SK"/>
        </a:p>
      </dgm:t>
    </dgm:pt>
    <dgm:pt modelId="{ACFC4328-59EF-4B8F-A76E-BFF5946CC6F0}" type="pres">
      <dgm:prSet presAssocID="{8A2952BA-5DDA-43F8-9F00-14CF638258B9}" presName="parentText" presStyleLbl="node1" presStyleIdx="4" presStyleCnt="6">
        <dgm:presLayoutVars>
          <dgm:chMax val="0"/>
          <dgm:bulletEnabled val="1"/>
        </dgm:presLayoutVars>
      </dgm:prSet>
      <dgm:spPr/>
      <dgm:t>
        <a:bodyPr/>
        <a:lstStyle/>
        <a:p>
          <a:endParaRPr lang="sk-SK"/>
        </a:p>
      </dgm:t>
    </dgm:pt>
    <dgm:pt modelId="{6AA8CD1A-3817-4625-9C38-A61FAEF4B97D}" type="pres">
      <dgm:prSet presAssocID="{8A2952BA-5DDA-43F8-9F00-14CF638258B9}" presName="negativeSpace" presStyleCnt="0"/>
      <dgm:spPr/>
    </dgm:pt>
    <dgm:pt modelId="{3003A568-7B9E-4A31-AA07-D9499CCA9775}" type="pres">
      <dgm:prSet presAssocID="{8A2952BA-5DDA-43F8-9F00-14CF638258B9}" presName="childText" presStyleLbl="conFgAcc1" presStyleIdx="4" presStyleCnt="6">
        <dgm:presLayoutVars>
          <dgm:bulletEnabled val="1"/>
        </dgm:presLayoutVars>
      </dgm:prSet>
      <dgm:spPr/>
      <dgm:t>
        <a:bodyPr/>
        <a:lstStyle/>
        <a:p>
          <a:endParaRPr lang="sk-SK"/>
        </a:p>
      </dgm:t>
    </dgm:pt>
    <dgm:pt modelId="{ACED8A49-9480-466E-BBC6-93D845C8A9BC}" type="pres">
      <dgm:prSet presAssocID="{6E1043C3-3479-4FB2-BE1C-93A3FE324B29}" presName="spaceBetweenRectangles" presStyleCnt="0"/>
      <dgm:spPr/>
    </dgm:pt>
    <dgm:pt modelId="{83F4946D-C5DF-4B6A-B1B0-E234303E07E1}" type="pres">
      <dgm:prSet presAssocID="{1E1B00DD-13CA-4931-8815-7EB97B710F40}" presName="parentLin" presStyleCnt="0"/>
      <dgm:spPr/>
    </dgm:pt>
    <dgm:pt modelId="{B9BC7604-5DC5-4505-A1E7-C5C5CA241B1F}" type="pres">
      <dgm:prSet presAssocID="{1E1B00DD-13CA-4931-8815-7EB97B710F40}" presName="parentLeftMargin" presStyleLbl="node1" presStyleIdx="4" presStyleCnt="6"/>
      <dgm:spPr/>
      <dgm:t>
        <a:bodyPr/>
        <a:lstStyle/>
        <a:p>
          <a:endParaRPr lang="sk-SK"/>
        </a:p>
      </dgm:t>
    </dgm:pt>
    <dgm:pt modelId="{813061C5-84A2-4E38-85B0-C4D553C60504}" type="pres">
      <dgm:prSet presAssocID="{1E1B00DD-13CA-4931-8815-7EB97B710F40}" presName="parentText" presStyleLbl="node1" presStyleIdx="5" presStyleCnt="6">
        <dgm:presLayoutVars>
          <dgm:chMax val="0"/>
          <dgm:bulletEnabled val="1"/>
        </dgm:presLayoutVars>
      </dgm:prSet>
      <dgm:spPr/>
      <dgm:t>
        <a:bodyPr/>
        <a:lstStyle/>
        <a:p>
          <a:endParaRPr lang="sk-SK"/>
        </a:p>
      </dgm:t>
    </dgm:pt>
    <dgm:pt modelId="{7D913F39-0BAC-453E-A15F-5C7C8C942A0F}" type="pres">
      <dgm:prSet presAssocID="{1E1B00DD-13CA-4931-8815-7EB97B710F40}" presName="negativeSpace" presStyleCnt="0"/>
      <dgm:spPr/>
    </dgm:pt>
    <dgm:pt modelId="{5C064CBB-9086-464A-921E-935787EAC817}" type="pres">
      <dgm:prSet presAssocID="{1E1B00DD-13CA-4931-8815-7EB97B710F40}" presName="childText" presStyleLbl="conFgAcc1" presStyleIdx="5" presStyleCnt="6">
        <dgm:presLayoutVars>
          <dgm:bulletEnabled val="1"/>
        </dgm:presLayoutVars>
      </dgm:prSet>
      <dgm:spPr/>
      <dgm:t>
        <a:bodyPr/>
        <a:lstStyle/>
        <a:p>
          <a:endParaRPr lang="sk-SK"/>
        </a:p>
      </dgm:t>
    </dgm:pt>
  </dgm:ptLst>
  <dgm:cxnLst>
    <dgm:cxn modelId="{8F32113B-2381-4156-9BCA-4E72F20A5449}" type="presOf" srcId="{E431D1F1-AF61-4312-BA49-93FEB1681DC3}" destId="{8B4F9111-A4C4-4F45-A977-54F44E472135}" srcOrd="0" destOrd="0" presId="urn:microsoft.com/office/officeart/2005/8/layout/list1"/>
    <dgm:cxn modelId="{5B322B28-3C81-4C3F-A87C-B9C8EB738349}" type="presOf" srcId="{75154D35-7808-45C2-A47A-34A1503292E2}" destId="{CD571B09-AE3F-473D-832C-6B97DD62F4F1}" srcOrd="0" destOrd="0" presId="urn:microsoft.com/office/officeart/2005/8/layout/list1"/>
    <dgm:cxn modelId="{0D490C95-415A-4288-9E27-28DFF57D6018}" type="presOf" srcId="{51612627-4129-4D47-8D9A-25BBFB4C751F}" destId="{60A8CCF3-9988-4364-AE26-D7B9A63ACFD2}" srcOrd="0" destOrd="0" presId="urn:microsoft.com/office/officeart/2005/8/layout/list1"/>
    <dgm:cxn modelId="{A7DCC284-3470-482C-AFB7-513712A7C07B}" srcId="{1E1B00DD-13CA-4931-8815-7EB97B710F40}" destId="{80882B96-C604-4BEF-9B62-E803B08D10ED}" srcOrd="0" destOrd="0" parTransId="{EF148175-367E-4DCF-9304-7A3BFB291C1E}" sibTransId="{E66FABD6-E2B7-493A-ABD1-70DDF5CDD5D2}"/>
    <dgm:cxn modelId="{43A38C31-07B8-4FDF-9668-F5BE81601402}" type="presOf" srcId="{8F379603-6882-41D8-9D7B-76C035EC8CE2}" destId="{017B058F-89C4-45D1-968D-20F252812EA4}" srcOrd="0" destOrd="0" presId="urn:microsoft.com/office/officeart/2005/8/layout/list1"/>
    <dgm:cxn modelId="{BC83334F-8DD3-4D4B-93A4-F551434452E8}" srcId="{E109D5B6-2BDC-4C47-9DE6-554E5235F2A7}" destId="{C17C4162-EB4B-444B-8CBD-3C9E70757384}" srcOrd="3" destOrd="0" parTransId="{769744DF-2C1A-4941-A875-9A722B821482}" sibTransId="{CCB0AEDE-1A91-4174-8D82-6BD1118023AB}"/>
    <dgm:cxn modelId="{5784FD59-403F-46DE-88A3-A95490DE60A2}" type="presOf" srcId="{8A2952BA-5DDA-43F8-9F00-14CF638258B9}" destId="{59B9325D-CD8E-43F0-B42B-20A515EBB1B9}" srcOrd="0" destOrd="0" presId="urn:microsoft.com/office/officeart/2005/8/layout/list1"/>
    <dgm:cxn modelId="{EB9E44EB-A8F8-4964-83AA-703919EA5B59}" type="presOf" srcId="{75154D35-7808-45C2-A47A-34A1503292E2}" destId="{BD89A7DF-9CDB-48E5-9681-8BA30D2F2914}" srcOrd="1" destOrd="0" presId="urn:microsoft.com/office/officeart/2005/8/layout/list1"/>
    <dgm:cxn modelId="{F1CE07F1-7BFB-446B-8139-5126130DEFB9}" srcId="{33632298-356F-431F-B894-60B69BE1C6D0}" destId="{8F379603-6882-41D8-9D7B-76C035EC8CE2}" srcOrd="0" destOrd="0" parTransId="{A7B90B41-99BC-451D-9E73-7AB25FB00B60}" sibTransId="{1757D6CA-582C-4667-B543-E9AB61E5E9D8}"/>
    <dgm:cxn modelId="{61707449-90F0-4B84-97EF-650C7EB8802B}" type="presOf" srcId="{33632298-356F-431F-B894-60B69BE1C6D0}" destId="{B496ED4A-1CA3-4A4C-83DE-8703D8F3FD41}" srcOrd="1" destOrd="0" presId="urn:microsoft.com/office/officeart/2005/8/layout/list1"/>
    <dgm:cxn modelId="{A48E0017-1CF2-45BE-BA6E-1F9F61D2CECC}" type="presOf" srcId="{1D5EF4DD-8C81-4765-BDE6-EAEEAA7A7F52}" destId="{3003A568-7B9E-4A31-AA07-D9499CCA9775}" srcOrd="0" destOrd="0" presId="urn:microsoft.com/office/officeart/2005/8/layout/list1"/>
    <dgm:cxn modelId="{35F81CB9-501C-4CFC-B17C-94D08D9AF4F8}" srcId="{E431D1F1-AF61-4312-BA49-93FEB1681DC3}" destId="{CD6C0B6E-EFDB-4539-8B2C-1171FD930C3A}" srcOrd="0" destOrd="0" parTransId="{B5A39D00-DB83-489E-9D50-91E5FF5A2BFC}" sibTransId="{E417C801-A0C1-40A9-BF5B-0D1C1BF3F391}"/>
    <dgm:cxn modelId="{0DC36A5F-A2C2-4579-9845-98C5CEF233CB}" srcId="{E109D5B6-2BDC-4C47-9DE6-554E5235F2A7}" destId="{8A2952BA-5DDA-43F8-9F00-14CF638258B9}" srcOrd="4" destOrd="0" parTransId="{89B62B12-4C85-484A-B903-580F1D8C6595}" sibTransId="{6E1043C3-3479-4FB2-BE1C-93A3FE324B29}"/>
    <dgm:cxn modelId="{69D1E28A-07F8-4D3F-B467-641255228695}" srcId="{C17C4162-EB4B-444B-8CBD-3C9E70757384}" destId="{51612627-4129-4D47-8D9A-25BBFB4C751F}" srcOrd="0" destOrd="0" parTransId="{A016870B-8787-4675-AB3B-86EEB2DA8C19}" sibTransId="{492760D7-9B36-4916-8CC3-1AEE800C1F42}"/>
    <dgm:cxn modelId="{CA1F81D4-510A-4488-8F9C-E25EAFAAB666}" type="presOf" srcId="{C17C4162-EB4B-444B-8CBD-3C9E70757384}" destId="{8827A89E-5C55-4703-9577-A70DD8DFF9DC}" srcOrd="1" destOrd="0" presId="urn:microsoft.com/office/officeart/2005/8/layout/list1"/>
    <dgm:cxn modelId="{8FB8BCD4-99AF-417E-92E4-C368F80224AF}" type="presOf" srcId="{80882B96-C604-4BEF-9B62-E803B08D10ED}" destId="{5C064CBB-9086-464A-921E-935787EAC817}" srcOrd="0" destOrd="0" presId="urn:microsoft.com/office/officeart/2005/8/layout/list1"/>
    <dgm:cxn modelId="{843B4C06-6318-4779-9D3C-0EFCD061BB35}" srcId="{E109D5B6-2BDC-4C47-9DE6-554E5235F2A7}" destId="{1E1B00DD-13CA-4931-8815-7EB97B710F40}" srcOrd="5" destOrd="0" parTransId="{12E61882-D928-4210-BCE3-FEB302B2A9E6}" sibTransId="{8033C625-B30D-4847-9F6D-ACAC4E0DA1E4}"/>
    <dgm:cxn modelId="{8F9BD23F-AA33-484B-A6EF-F2FC292DBE9E}" type="presOf" srcId="{A3420FD4-F0F3-4565-8E10-0A353BE3525D}" destId="{0B5EC8A3-54C4-4BDF-A9E3-AB400C7CDEF3}" srcOrd="0" destOrd="0" presId="urn:microsoft.com/office/officeart/2005/8/layout/list1"/>
    <dgm:cxn modelId="{8F55089F-B99E-4471-AA82-CC10393BA0D4}" srcId="{E109D5B6-2BDC-4C47-9DE6-554E5235F2A7}" destId="{33632298-356F-431F-B894-60B69BE1C6D0}" srcOrd="0" destOrd="0" parTransId="{881F483A-3E00-46A9-BFE4-51CB91C7D944}" sibTransId="{F1E5250F-DC07-41A7-9A4C-7AAE6AC68A9A}"/>
    <dgm:cxn modelId="{37272CEB-4A57-43BB-A014-DAEAD252CA94}" srcId="{E109D5B6-2BDC-4C47-9DE6-554E5235F2A7}" destId="{75154D35-7808-45C2-A47A-34A1503292E2}" srcOrd="1" destOrd="0" parTransId="{201B5146-FEAA-4467-A3F6-1C4FA75A8F4E}" sibTransId="{51E4E39B-73E9-499F-8DD1-9D3DA585BB48}"/>
    <dgm:cxn modelId="{7785EBAA-5548-4239-93EE-3DB5FFD7B0DF}" type="presOf" srcId="{E109D5B6-2BDC-4C47-9DE6-554E5235F2A7}" destId="{0AF9E7F0-7A3D-4924-8677-E75F1AB13314}" srcOrd="0" destOrd="0" presId="urn:microsoft.com/office/officeart/2005/8/layout/list1"/>
    <dgm:cxn modelId="{CC445AFB-66C1-4765-B4D8-FFC2ABBEF219}" type="presOf" srcId="{8A2952BA-5DDA-43F8-9F00-14CF638258B9}" destId="{ACFC4328-59EF-4B8F-A76E-BFF5946CC6F0}" srcOrd="1" destOrd="0" presId="urn:microsoft.com/office/officeart/2005/8/layout/list1"/>
    <dgm:cxn modelId="{8762CF3A-B333-47CA-B8E9-080C08867530}" type="presOf" srcId="{1E1B00DD-13CA-4931-8815-7EB97B710F40}" destId="{B9BC7604-5DC5-4505-A1E7-C5C5CA241B1F}" srcOrd="0" destOrd="0" presId="urn:microsoft.com/office/officeart/2005/8/layout/list1"/>
    <dgm:cxn modelId="{4C03F475-DCBF-4EDE-B6F4-581F60B63651}" type="presOf" srcId="{1E1B00DD-13CA-4931-8815-7EB97B710F40}" destId="{813061C5-84A2-4E38-85B0-C4D553C60504}" srcOrd="1" destOrd="0" presId="urn:microsoft.com/office/officeart/2005/8/layout/list1"/>
    <dgm:cxn modelId="{A1401AC3-1B86-4AB7-939A-AB49E467833B}" srcId="{75154D35-7808-45C2-A47A-34A1503292E2}" destId="{A3420FD4-F0F3-4565-8E10-0A353BE3525D}" srcOrd="0" destOrd="0" parTransId="{4E6E2E14-6EDB-4596-B329-CC6B418CBE71}" sibTransId="{C8C0070D-40AB-4CCE-8782-8CB56749D22F}"/>
    <dgm:cxn modelId="{C6A28458-842D-4DEE-BE5C-30377AC91A45}" type="presOf" srcId="{CD6C0B6E-EFDB-4539-8B2C-1171FD930C3A}" destId="{9C1695BE-E5AE-44AB-9890-17E1DF60E341}" srcOrd="0" destOrd="0" presId="urn:microsoft.com/office/officeart/2005/8/layout/list1"/>
    <dgm:cxn modelId="{2408AD19-FA79-4F23-847A-3E897409417A}" type="presOf" srcId="{E431D1F1-AF61-4312-BA49-93FEB1681DC3}" destId="{9A5F88C8-9A9B-4217-AE40-4F70D3DB0D4A}" srcOrd="1" destOrd="0" presId="urn:microsoft.com/office/officeart/2005/8/layout/list1"/>
    <dgm:cxn modelId="{8588370E-0C8F-47AB-863C-0A2D877447A6}" type="presOf" srcId="{C17C4162-EB4B-444B-8CBD-3C9E70757384}" destId="{62AA43B0-7CF9-4A2C-AEEF-E79A8067242B}" srcOrd="0" destOrd="0" presId="urn:microsoft.com/office/officeart/2005/8/layout/list1"/>
    <dgm:cxn modelId="{7B590649-BA19-44AF-BD79-D42E518E3DA4}" type="presOf" srcId="{33632298-356F-431F-B894-60B69BE1C6D0}" destId="{DD413601-6354-4425-9BE2-B48BBC0FC6E5}" srcOrd="0" destOrd="0" presId="urn:microsoft.com/office/officeart/2005/8/layout/list1"/>
    <dgm:cxn modelId="{B359882C-B060-4A4E-B118-3AA7405B1966}" srcId="{E109D5B6-2BDC-4C47-9DE6-554E5235F2A7}" destId="{E431D1F1-AF61-4312-BA49-93FEB1681DC3}" srcOrd="2" destOrd="0" parTransId="{B5B04BA6-A900-4F97-AE1F-C21BBA01E255}" sibTransId="{D0D12612-0892-432B-A67F-0C0FF3237663}"/>
    <dgm:cxn modelId="{7AE0DAC9-0CA8-4D9A-891C-3249A3C619F6}" srcId="{8A2952BA-5DDA-43F8-9F00-14CF638258B9}" destId="{1D5EF4DD-8C81-4765-BDE6-EAEEAA7A7F52}" srcOrd="0" destOrd="0" parTransId="{5BE9A541-CD68-44D3-9394-84222B6E89F3}" sibTransId="{5FDB9B6A-3D38-41DF-B7DB-DE581F8765A1}"/>
    <dgm:cxn modelId="{3A9C2DB2-0742-4490-B6D2-E4E16956D492}" type="presParOf" srcId="{0AF9E7F0-7A3D-4924-8677-E75F1AB13314}" destId="{41489568-06CD-4461-829E-A82D0533433E}" srcOrd="0" destOrd="0" presId="urn:microsoft.com/office/officeart/2005/8/layout/list1"/>
    <dgm:cxn modelId="{27E78D7E-3D1E-4C33-932E-8DEDBFE26E64}" type="presParOf" srcId="{41489568-06CD-4461-829E-A82D0533433E}" destId="{DD413601-6354-4425-9BE2-B48BBC0FC6E5}" srcOrd="0" destOrd="0" presId="urn:microsoft.com/office/officeart/2005/8/layout/list1"/>
    <dgm:cxn modelId="{CF87F8B0-554F-4009-A216-EE73D665B0AE}" type="presParOf" srcId="{41489568-06CD-4461-829E-A82D0533433E}" destId="{B496ED4A-1CA3-4A4C-83DE-8703D8F3FD41}" srcOrd="1" destOrd="0" presId="urn:microsoft.com/office/officeart/2005/8/layout/list1"/>
    <dgm:cxn modelId="{7351BFA6-2E30-4484-AA72-BDD04D581543}" type="presParOf" srcId="{0AF9E7F0-7A3D-4924-8677-E75F1AB13314}" destId="{1015A980-6ADA-4C34-A7B9-0A624B3F8F90}" srcOrd="1" destOrd="0" presId="urn:microsoft.com/office/officeart/2005/8/layout/list1"/>
    <dgm:cxn modelId="{C1D2DF67-90F5-467C-B464-AD9EAB60B314}" type="presParOf" srcId="{0AF9E7F0-7A3D-4924-8677-E75F1AB13314}" destId="{017B058F-89C4-45D1-968D-20F252812EA4}" srcOrd="2" destOrd="0" presId="urn:microsoft.com/office/officeart/2005/8/layout/list1"/>
    <dgm:cxn modelId="{52F92229-B70E-431D-83E0-6002A0D19A62}" type="presParOf" srcId="{0AF9E7F0-7A3D-4924-8677-E75F1AB13314}" destId="{8BA28A16-A489-4A62-A5CE-D949CC5B509F}" srcOrd="3" destOrd="0" presId="urn:microsoft.com/office/officeart/2005/8/layout/list1"/>
    <dgm:cxn modelId="{EEA378D9-C808-4261-A072-33887F67E235}" type="presParOf" srcId="{0AF9E7F0-7A3D-4924-8677-E75F1AB13314}" destId="{D656BB57-2BCE-49D7-8AB5-A951D39C61EC}" srcOrd="4" destOrd="0" presId="urn:microsoft.com/office/officeart/2005/8/layout/list1"/>
    <dgm:cxn modelId="{E3A8C3D1-90B1-4083-A15B-01A6061254AA}" type="presParOf" srcId="{D656BB57-2BCE-49D7-8AB5-A951D39C61EC}" destId="{CD571B09-AE3F-473D-832C-6B97DD62F4F1}" srcOrd="0" destOrd="0" presId="urn:microsoft.com/office/officeart/2005/8/layout/list1"/>
    <dgm:cxn modelId="{B002C5BA-8D8C-4026-85EE-8E2A2B237078}" type="presParOf" srcId="{D656BB57-2BCE-49D7-8AB5-A951D39C61EC}" destId="{BD89A7DF-9CDB-48E5-9681-8BA30D2F2914}" srcOrd="1" destOrd="0" presId="urn:microsoft.com/office/officeart/2005/8/layout/list1"/>
    <dgm:cxn modelId="{67923D99-D992-46C1-A504-06B0A0E7B189}" type="presParOf" srcId="{0AF9E7F0-7A3D-4924-8677-E75F1AB13314}" destId="{F503D1F1-5AF0-4DB3-BF61-3FBFBB014885}" srcOrd="5" destOrd="0" presId="urn:microsoft.com/office/officeart/2005/8/layout/list1"/>
    <dgm:cxn modelId="{056A80BB-B668-4AD0-B46C-8C8238A7DCA5}" type="presParOf" srcId="{0AF9E7F0-7A3D-4924-8677-E75F1AB13314}" destId="{0B5EC8A3-54C4-4BDF-A9E3-AB400C7CDEF3}" srcOrd="6" destOrd="0" presId="urn:microsoft.com/office/officeart/2005/8/layout/list1"/>
    <dgm:cxn modelId="{E6261FCB-C237-4F13-89C4-916170B72912}" type="presParOf" srcId="{0AF9E7F0-7A3D-4924-8677-E75F1AB13314}" destId="{B1D9525B-A15C-4F50-AAFB-997746CBFD6D}" srcOrd="7" destOrd="0" presId="urn:microsoft.com/office/officeart/2005/8/layout/list1"/>
    <dgm:cxn modelId="{759F5B64-C370-4F8F-B850-5BF36CE0BFC4}" type="presParOf" srcId="{0AF9E7F0-7A3D-4924-8677-E75F1AB13314}" destId="{D79A0016-A5F4-4F2C-A003-127E904C9C9E}" srcOrd="8" destOrd="0" presId="urn:microsoft.com/office/officeart/2005/8/layout/list1"/>
    <dgm:cxn modelId="{E9F1361F-654B-4913-B36F-8DB1DBC81D60}" type="presParOf" srcId="{D79A0016-A5F4-4F2C-A003-127E904C9C9E}" destId="{8B4F9111-A4C4-4F45-A977-54F44E472135}" srcOrd="0" destOrd="0" presId="urn:microsoft.com/office/officeart/2005/8/layout/list1"/>
    <dgm:cxn modelId="{483F2AF0-4F27-4D3D-8D9E-A8040793A60D}" type="presParOf" srcId="{D79A0016-A5F4-4F2C-A003-127E904C9C9E}" destId="{9A5F88C8-9A9B-4217-AE40-4F70D3DB0D4A}" srcOrd="1" destOrd="0" presId="urn:microsoft.com/office/officeart/2005/8/layout/list1"/>
    <dgm:cxn modelId="{7724CAA2-B952-4DBA-82D7-389E93862F3D}" type="presParOf" srcId="{0AF9E7F0-7A3D-4924-8677-E75F1AB13314}" destId="{6F5BF126-90FB-4F08-9E50-CF0E081BA25F}" srcOrd="9" destOrd="0" presId="urn:microsoft.com/office/officeart/2005/8/layout/list1"/>
    <dgm:cxn modelId="{D8A8CA31-FEFF-442A-99E8-3E7680982DF0}" type="presParOf" srcId="{0AF9E7F0-7A3D-4924-8677-E75F1AB13314}" destId="{9C1695BE-E5AE-44AB-9890-17E1DF60E341}" srcOrd="10" destOrd="0" presId="urn:microsoft.com/office/officeart/2005/8/layout/list1"/>
    <dgm:cxn modelId="{7D85F606-070A-4AAC-99F7-F5ACC9D4A67B}" type="presParOf" srcId="{0AF9E7F0-7A3D-4924-8677-E75F1AB13314}" destId="{01D1AA33-FEF7-4DDD-9734-CDB22D750BC2}" srcOrd="11" destOrd="0" presId="urn:microsoft.com/office/officeart/2005/8/layout/list1"/>
    <dgm:cxn modelId="{F39B3E4B-A39B-4A42-99BD-9D400CC8D57E}" type="presParOf" srcId="{0AF9E7F0-7A3D-4924-8677-E75F1AB13314}" destId="{AAAEF249-FE5E-41B2-A3DD-57597CF760A4}" srcOrd="12" destOrd="0" presId="urn:microsoft.com/office/officeart/2005/8/layout/list1"/>
    <dgm:cxn modelId="{F7F6C7D3-145C-4B74-A7B9-D41C2F41D4CA}" type="presParOf" srcId="{AAAEF249-FE5E-41B2-A3DD-57597CF760A4}" destId="{62AA43B0-7CF9-4A2C-AEEF-E79A8067242B}" srcOrd="0" destOrd="0" presId="urn:microsoft.com/office/officeart/2005/8/layout/list1"/>
    <dgm:cxn modelId="{DB2319DF-B21E-4B15-9D29-BA1A016B468F}" type="presParOf" srcId="{AAAEF249-FE5E-41B2-A3DD-57597CF760A4}" destId="{8827A89E-5C55-4703-9577-A70DD8DFF9DC}" srcOrd="1" destOrd="0" presId="urn:microsoft.com/office/officeart/2005/8/layout/list1"/>
    <dgm:cxn modelId="{A1A1014A-F58F-4F77-97AA-94C93E466280}" type="presParOf" srcId="{0AF9E7F0-7A3D-4924-8677-E75F1AB13314}" destId="{6D06AEA2-90BE-4664-A416-B5902506564A}" srcOrd="13" destOrd="0" presId="urn:microsoft.com/office/officeart/2005/8/layout/list1"/>
    <dgm:cxn modelId="{D37180C9-2DE3-4D2E-A412-7DE8FF530C49}" type="presParOf" srcId="{0AF9E7F0-7A3D-4924-8677-E75F1AB13314}" destId="{60A8CCF3-9988-4364-AE26-D7B9A63ACFD2}" srcOrd="14" destOrd="0" presId="urn:microsoft.com/office/officeart/2005/8/layout/list1"/>
    <dgm:cxn modelId="{FE11214B-B599-4517-9703-52E088C3A123}" type="presParOf" srcId="{0AF9E7F0-7A3D-4924-8677-E75F1AB13314}" destId="{2203A835-E567-4067-8CC8-0E03403E7F3D}" srcOrd="15" destOrd="0" presId="urn:microsoft.com/office/officeart/2005/8/layout/list1"/>
    <dgm:cxn modelId="{08E9F37D-E1AB-4B2E-B2BB-C54DEB62A653}" type="presParOf" srcId="{0AF9E7F0-7A3D-4924-8677-E75F1AB13314}" destId="{4982C413-3D3A-443A-BCEA-2DE7DA77B55A}" srcOrd="16" destOrd="0" presId="urn:microsoft.com/office/officeart/2005/8/layout/list1"/>
    <dgm:cxn modelId="{209ABBF7-E79E-4FFC-90A1-59667FAD1897}" type="presParOf" srcId="{4982C413-3D3A-443A-BCEA-2DE7DA77B55A}" destId="{59B9325D-CD8E-43F0-B42B-20A515EBB1B9}" srcOrd="0" destOrd="0" presId="urn:microsoft.com/office/officeart/2005/8/layout/list1"/>
    <dgm:cxn modelId="{8AB421BA-AF05-42F9-9B2D-B37EAAB29F35}" type="presParOf" srcId="{4982C413-3D3A-443A-BCEA-2DE7DA77B55A}" destId="{ACFC4328-59EF-4B8F-A76E-BFF5946CC6F0}" srcOrd="1" destOrd="0" presId="urn:microsoft.com/office/officeart/2005/8/layout/list1"/>
    <dgm:cxn modelId="{92A98787-8DEE-4975-ADCC-1BC3E33CE0C9}" type="presParOf" srcId="{0AF9E7F0-7A3D-4924-8677-E75F1AB13314}" destId="{6AA8CD1A-3817-4625-9C38-A61FAEF4B97D}" srcOrd="17" destOrd="0" presId="urn:microsoft.com/office/officeart/2005/8/layout/list1"/>
    <dgm:cxn modelId="{204FE28C-AB2E-4814-8BFF-4A2465CF995D}" type="presParOf" srcId="{0AF9E7F0-7A3D-4924-8677-E75F1AB13314}" destId="{3003A568-7B9E-4A31-AA07-D9499CCA9775}" srcOrd="18" destOrd="0" presId="urn:microsoft.com/office/officeart/2005/8/layout/list1"/>
    <dgm:cxn modelId="{FBCE7F07-CB55-4EA1-999F-58A5C6E4601C}" type="presParOf" srcId="{0AF9E7F0-7A3D-4924-8677-E75F1AB13314}" destId="{ACED8A49-9480-466E-BBC6-93D845C8A9BC}" srcOrd="19" destOrd="0" presId="urn:microsoft.com/office/officeart/2005/8/layout/list1"/>
    <dgm:cxn modelId="{C0FC0EB3-825C-4DD0-BBF0-4F89A3D07867}" type="presParOf" srcId="{0AF9E7F0-7A3D-4924-8677-E75F1AB13314}" destId="{83F4946D-C5DF-4B6A-B1B0-E234303E07E1}" srcOrd="20" destOrd="0" presId="urn:microsoft.com/office/officeart/2005/8/layout/list1"/>
    <dgm:cxn modelId="{888573CB-0CF2-4E7F-B9BC-9EF6C4D11AE9}" type="presParOf" srcId="{83F4946D-C5DF-4B6A-B1B0-E234303E07E1}" destId="{B9BC7604-5DC5-4505-A1E7-C5C5CA241B1F}" srcOrd="0" destOrd="0" presId="urn:microsoft.com/office/officeart/2005/8/layout/list1"/>
    <dgm:cxn modelId="{2AC7F074-6871-429E-9D1E-CCB675174621}" type="presParOf" srcId="{83F4946D-C5DF-4B6A-B1B0-E234303E07E1}" destId="{813061C5-84A2-4E38-85B0-C4D553C60504}" srcOrd="1" destOrd="0" presId="urn:microsoft.com/office/officeart/2005/8/layout/list1"/>
    <dgm:cxn modelId="{6AA17E6D-AA44-4C5D-9E81-994450F1043E}" type="presParOf" srcId="{0AF9E7F0-7A3D-4924-8677-E75F1AB13314}" destId="{7D913F39-0BAC-453E-A15F-5C7C8C942A0F}" srcOrd="21" destOrd="0" presId="urn:microsoft.com/office/officeart/2005/8/layout/list1"/>
    <dgm:cxn modelId="{05F9EFFB-9BB4-440B-B0A7-557C27EF9FE0}" type="presParOf" srcId="{0AF9E7F0-7A3D-4924-8677-E75F1AB13314}" destId="{5C064CBB-9086-464A-921E-935787EAC817}"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65330-DEC8-4038-83B4-BD850741D4B6}">
      <dsp:nvSpPr>
        <dsp:cNvPr id="0" name=""/>
        <dsp:cNvSpPr/>
      </dsp:nvSpPr>
      <dsp:spPr>
        <a:xfrm>
          <a:off x="0" y="0"/>
          <a:ext cx="4176464" cy="4176464"/>
        </a:xfrm>
        <a:prstGeom prst="pie">
          <a:avLst>
            <a:gd name="adj1" fmla="val 5400000"/>
            <a:gd name="adj2" fmla="val 1620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1386AE6-8894-4177-B1FC-C2D6DEF35391}">
      <dsp:nvSpPr>
        <dsp:cNvPr id="0" name=""/>
        <dsp:cNvSpPr/>
      </dsp:nvSpPr>
      <dsp:spPr>
        <a:xfrm>
          <a:off x="2088232" y="0"/>
          <a:ext cx="5661446" cy="4176464"/>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cs-CZ" sz="3300" kern="1200" dirty="0" smtClean="0"/>
            <a:t>Informační systémem veřejné správy (ISVS) je informační systém v působnosti povinné osoby jako správce informačního systému veřejné správy podporující služby veřejné správy, služby ve veřejném zájmu a veřejné služby.</a:t>
          </a:r>
          <a:endParaRPr lang="cs-CZ" sz="3300" kern="1200" dirty="0"/>
        </a:p>
      </dsp:txBody>
      <dsp:txXfrm>
        <a:off x="2088232" y="0"/>
        <a:ext cx="5661446" cy="4176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1263-6F44-4B06-98E3-950592D24C68}">
      <dsp:nvSpPr>
        <dsp:cNvPr id="0" name=""/>
        <dsp:cNvSpPr/>
      </dsp:nvSpPr>
      <dsp:spPr>
        <a:xfrm>
          <a:off x="0" y="252490"/>
          <a:ext cx="8326437" cy="50085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6224" tIns="249936" rIns="646224" bIns="85344" numCol="1" spcCol="1270" anchor="t" anchorCtr="0">
          <a:noAutofit/>
        </a:bodyPr>
        <a:lstStyle/>
        <a:p>
          <a:pPr marL="114300" lvl="1" indent="-114300" algn="l" defTabSz="533400" rtl="0">
            <a:lnSpc>
              <a:spcPct val="90000"/>
            </a:lnSpc>
            <a:spcBef>
              <a:spcPct val="0"/>
            </a:spcBef>
            <a:spcAft>
              <a:spcPct val="15000"/>
            </a:spcAft>
            <a:buChar char="••"/>
          </a:pPr>
          <a:r>
            <a:rPr lang="cs-CZ" sz="1200" b="0" i="0" kern="1200" baseline="0" dirty="0" smtClean="0"/>
            <a:t>registrace, </a:t>
          </a:r>
          <a:r>
            <a:rPr lang="cs-CZ" sz="1200" b="0" i="0" kern="1200" baseline="0" dirty="0" err="1" smtClean="0"/>
            <a:t>autentifikace</a:t>
          </a:r>
          <a:r>
            <a:rPr lang="cs-CZ" sz="1200" b="0" i="0" kern="1200" baseline="0" dirty="0" smtClean="0"/>
            <a:t> a autorizace;</a:t>
          </a:r>
          <a:endParaRPr lang="cs-CZ" sz="1200" kern="1200" dirty="0"/>
        </a:p>
      </dsp:txBody>
      <dsp:txXfrm>
        <a:off x="0" y="252490"/>
        <a:ext cx="8326437" cy="500850"/>
      </dsp:txXfrm>
    </dsp:sp>
    <dsp:sp modelId="{F69EA6A0-CE79-4162-BE60-DA84BE356290}">
      <dsp:nvSpPr>
        <dsp:cNvPr id="0" name=""/>
        <dsp:cNvSpPr/>
      </dsp:nvSpPr>
      <dsp:spPr>
        <a:xfrm>
          <a:off x="416321" y="75370"/>
          <a:ext cx="5828505" cy="35424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304" tIns="0" rIns="220304" bIns="0" numCol="1" spcCol="1270" anchor="ctr" anchorCtr="0">
          <a:noAutofit/>
        </a:bodyPr>
        <a:lstStyle/>
        <a:p>
          <a:pPr lvl="0" algn="l" defTabSz="533400" rtl="0">
            <a:lnSpc>
              <a:spcPct val="90000"/>
            </a:lnSpc>
            <a:spcBef>
              <a:spcPct val="0"/>
            </a:spcBef>
            <a:spcAft>
              <a:spcPct val="35000"/>
            </a:spcAft>
          </a:pPr>
          <a:r>
            <a:rPr lang="cs-CZ" sz="1200" b="0" i="0" kern="1200" baseline="0" dirty="0" smtClean="0"/>
            <a:t>Identity </a:t>
          </a:r>
          <a:r>
            <a:rPr lang="cs-CZ" sz="1200" b="0" i="0" kern="1200" baseline="0" dirty="0" err="1" smtClean="0"/>
            <a:t>and</a:t>
          </a:r>
          <a:r>
            <a:rPr lang="cs-CZ" sz="1200" b="0" i="0" kern="1200" baseline="0" dirty="0" smtClean="0"/>
            <a:t> Access Management </a:t>
          </a:r>
          <a:endParaRPr lang="cs-CZ" sz="1200" kern="1200" dirty="0"/>
        </a:p>
      </dsp:txBody>
      <dsp:txXfrm>
        <a:off x="433614" y="92663"/>
        <a:ext cx="5793919" cy="319654"/>
      </dsp:txXfrm>
    </dsp:sp>
    <dsp:sp modelId="{3BD05374-8EBE-4470-8CD0-6CAA5230AEEA}">
      <dsp:nvSpPr>
        <dsp:cNvPr id="0" name=""/>
        <dsp:cNvSpPr/>
      </dsp:nvSpPr>
      <dsp:spPr>
        <a:xfrm>
          <a:off x="0" y="995260"/>
          <a:ext cx="8326437" cy="50085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6224" tIns="249936" rIns="646224" bIns="85344" numCol="1" spcCol="1270" anchor="t" anchorCtr="0">
          <a:noAutofit/>
        </a:bodyPr>
        <a:lstStyle/>
        <a:p>
          <a:pPr marL="114300" lvl="1" indent="-114300" algn="l" defTabSz="533400" rtl="0">
            <a:lnSpc>
              <a:spcPct val="90000"/>
            </a:lnSpc>
            <a:spcBef>
              <a:spcPct val="0"/>
            </a:spcBef>
            <a:spcAft>
              <a:spcPct val="15000"/>
            </a:spcAft>
            <a:buChar char="••"/>
          </a:pPr>
          <a:r>
            <a:rPr lang="cs-CZ" sz="1200" b="0" i="0" kern="1200" baseline="0" dirty="0" smtClean="0"/>
            <a:t>realizace platby;</a:t>
          </a:r>
          <a:endParaRPr lang="cs-CZ" sz="1200" kern="1200" dirty="0"/>
        </a:p>
      </dsp:txBody>
      <dsp:txXfrm>
        <a:off x="0" y="995260"/>
        <a:ext cx="8326437" cy="500850"/>
      </dsp:txXfrm>
    </dsp:sp>
    <dsp:sp modelId="{1485EBC1-6C37-4BC8-933C-59F37CA19EAA}">
      <dsp:nvSpPr>
        <dsp:cNvPr id="0" name=""/>
        <dsp:cNvSpPr/>
      </dsp:nvSpPr>
      <dsp:spPr>
        <a:xfrm>
          <a:off x="416321" y="818140"/>
          <a:ext cx="5828505" cy="35424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304" tIns="0" rIns="220304" bIns="0" numCol="1" spcCol="1270" anchor="ctr" anchorCtr="0">
          <a:noAutofit/>
        </a:bodyPr>
        <a:lstStyle/>
        <a:p>
          <a:pPr lvl="0" algn="l" defTabSz="533400" rtl="0">
            <a:lnSpc>
              <a:spcPct val="90000"/>
            </a:lnSpc>
            <a:spcBef>
              <a:spcPct val="0"/>
            </a:spcBef>
            <a:spcAft>
              <a:spcPct val="35000"/>
            </a:spcAft>
          </a:pPr>
          <a:r>
            <a:rPr lang="cs-CZ" sz="1200" b="0" i="0" kern="1200" baseline="0" dirty="0" smtClean="0"/>
            <a:t>Platební modul</a:t>
          </a:r>
          <a:endParaRPr lang="cs-CZ" sz="1200" kern="1200" dirty="0"/>
        </a:p>
      </dsp:txBody>
      <dsp:txXfrm>
        <a:off x="433614" y="835433"/>
        <a:ext cx="5793919" cy="319654"/>
      </dsp:txXfrm>
    </dsp:sp>
    <dsp:sp modelId="{273A0DFF-28FC-46BF-97B1-42459030EAEA}">
      <dsp:nvSpPr>
        <dsp:cNvPr id="0" name=""/>
        <dsp:cNvSpPr/>
      </dsp:nvSpPr>
      <dsp:spPr>
        <a:xfrm>
          <a:off x="0" y="1738030"/>
          <a:ext cx="8326437" cy="6615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6224" tIns="249936" rIns="646224" bIns="85344" numCol="1" spcCol="1270" anchor="t" anchorCtr="0">
          <a:noAutofit/>
        </a:bodyPr>
        <a:lstStyle/>
        <a:p>
          <a:pPr marL="114300" lvl="1" indent="-114300" algn="l" defTabSz="533400" rtl="0">
            <a:lnSpc>
              <a:spcPct val="90000"/>
            </a:lnSpc>
            <a:spcBef>
              <a:spcPct val="0"/>
            </a:spcBef>
            <a:spcAft>
              <a:spcPct val="15000"/>
            </a:spcAft>
            <a:buChar char="••"/>
          </a:pPr>
          <a:r>
            <a:rPr lang="cs-CZ" sz="1200" b="0" i="0" kern="1200" baseline="0" dirty="0" smtClean="0"/>
            <a:t>elektronická schránka pro účely doručování, podepisování dokumentů, evidence komunikace (podání a výstupů), zprostředkování platby;</a:t>
          </a:r>
          <a:endParaRPr lang="cs-CZ" sz="1200" kern="1200" dirty="0"/>
        </a:p>
      </dsp:txBody>
      <dsp:txXfrm>
        <a:off x="0" y="1738030"/>
        <a:ext cx="8326437" cy="661500"/>
      </dsp:txXfrm>
    </dsp:sp>
    <dsp:sp modelId="{DC1F6EAB-8C48-48E4-844F-5567644C72B0}">
      <dsp:nvSpPr>
        <dsp:cNvPr id="0" name=""/>
        <dsp:cNvSpPr/>
      </dsp:nvSpPr>
      <dsp:spPr>
        <a:xfrm>
          <a:off x="416321" y="1560910"/>
          <a:ext cx="5828505" cy="35424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304" tIns="0" rIns="220304" bIns="0" numCol="1" spcCol="1270" anchor="ctr" anchorCtr="0">
          <a:noAutofit/>
        </a:bodyPr>
        <a:lstStyle/>
        <a:p>
          <a:pPr lvl="0" algn="l" defTabSz="533400" rtl="0">
            <a:lnSpc>
              <a:spcPct val="90000"/>
            </a:lnSpc>
            <a:spcBef>
              <a:spcPct val="0"/>
            </a:spcBef>
            <a:spcAft>
              <a:spcPct val="35000"/>
            </a:spcAft>
          </a:pPr>
          <a:r>
            <a:rPr lang="cs-CZ" sz="1200" b="0" i="0" kern="1200" baseline="0" dirty="0" err="1" smtClean="0"/>
            <a:t>eDesk</a:t>
          </a:r>
          <a:r>
            <a:rPr lang="cs-CZ" sz="1200" b="0" i="0" kern="1200" baseline="0" dirty="0" smtClean="0"/>
            <a:t> modul</a:t>
          </a:r>
          <a:endParaRPr lang="cs-CZ" sz="1200" kern="1200" dirty="0"/>
        </a:p>
      </dsp:txBody>
      <dsp:txXfrm>
        <a:off x="433614" y="1578203"/>
        <a:ext cx="5793919" cy="319654"/>
      </dsp:txXfrm>
    </dsp:sp>
    <dsp:sp modelId="{58AC5578-AA57-41D8-BDAF-A94669E6BDD8}">
      <dsp:nvSpPr>
        <dsp:cNvPr id="0" name=""/>
        <dsp:cNvSpPr/>
      </dsp:nvSpPr>
      <dsp:spPr>
        <a:xfrm>
          <a:off x="0" y="2641450"/>
          <a:ext cx="8326437" cy="50085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6224" tIns="249936" rIns="646224" bIns="85344" numCol="1" spcCol="1270" anchor="t" anchorCtr="0">
          <a:noAutofit/>
        </a:bodyPr>
        <a:lstStyle/>
        <a:p>
          <a:pPr marL="114300" lvl="1" indent="-114300" algn="l" defTabSz="533400" rtl="0">
            <a:lnSpc>
              <a:spcPct val="90000"/>
            </a:lnSpc>
            <a:spcBef>
              <a:spcPct val="0"/>
            </a:spcBef>
            <a:spcAft>
              <a:spcPct val="15000"/>
            </a:spcAft>
            <a:buChar char="••"/>
          </a:pPr>
          <a:r>
            <a:rPr lang="cs-CZ" sz="1200" b="0" i="0" kern="1200" baseline="0" dirty="0" smtClean="0"/>
            <a:t>notifikace uživatelů o událostech vyžadujících akci;</a:t>
          </a:r>
          <a:endParaRPr lang="cs-CZ" sz="1200" kern="1200" dirty="0"/>
        </a:p>
      </dsp:txBody>
      <dsp:txXfrm>
        <a:off x="0" y="2641450"/>
        <a:ext cx="8326437" cy="500850"/>
      </dsp:txXfrm>
    </dsp:sp>
    <dsp:sp modelId="{30F9AB5F-5345-443B-9C5E-F7B8D86A04C8}">
      <dsp:nvSpPr>
        <dsp:cNvPr id="0" name=""/>
        <dsp:cNvSpPr/>
      </dsp:nvSpPr>
      <dsp:spPr>
        <a:xfrm>
          <a:off x="416321" y="2464330"/>
          <a:ext cx="5828505" cy="35424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304" tIns="0" rIns="220304" bIns="0" numCol="1" spcCol="1270" anchor="ctr" anchorCtr="0">
          <a:noAutofit/>
        </a:bodyPr>
        <a:lstStyle/>
        <a:p>
          <a:pPr lvl="0" algn="l" defTabSz="533400" rtl="0">
            <a:lnSpc>
              <a:spcPct val="90000"/>
            </a:lnSpc>
            <a:spcBef>
              <a:spcPct val="0"/>
            </a:spcBef>
            <a:spcAft>
              <a:spcPct val="35000"/>
            </a:spcAft>
          </a:pPr>
          <a:r>
            <a:rPr lang="cs-CZ" sz="1200" b="0" i="0" kern="1200" baseline="0" dirty="0" err="1" smtClean="0"/>
            <a:t>eNotify</a:t>
          </a:r>
          <a:endParaRPr lang="cs-CZ" sz="1200" b="0" i="0" kern="1200" baseline="0" dirty="0"/>
        </a:p>
      </dsp:txBody>
      <dsp:txXfrm>
        <a:off x="433614" y="2481623"/>
        <a:ext cx="5793919" cy="319654"/>
      </dsp:txXfrm>
    </dsp:sp>
    <dsp:sp modelId="{0A0F00E1-01C7-445C-878A-0997A4B486FD}">
      <dsp:nvSpPr>
        <dsp:cNvPr id="0" name=""/>
        <dsp:cNvSpPr/>
      </dsp:nvSpPr>
      <dsp:spPr>
        <a:xfrm>
          <a:off x="0" y="3384220"/>
          <a:ext cx="8326437" cy="50085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6224" tIns="249936" rIns="646224" bIns="85344" numCol="1" spcCol="1270" anchor="t" anchorCtr="0">
          <a:noAutofit/>
        </a:bodyPr>
        <a:lstStyle/>
        <a:p>
          <a:pPr marL="114300" lvl="1" indent="-114300" algn="l" defTabSz="533400" rtl="0">
            <a:lnSpc>
              <a:spcPct val="90000"/>
            </a:lnSpc>
            <a:spcBef>
              <a:spcPct val="0"/>
            </a:spcBef>
            <a:spcAft>
              <a:spcPct val="15000"/>
            </a:spcAft>
            <a:buChar char="••"/>
          </a:pPr>
          <a:r>
            <a:rPr lang="cs-CZ" sz="1200" b="0" i="0" kern="1200" baseline="0" dirty="0" smtClean="0"/>
            <a:t>správa elektronického formuláře;</a:t>
          </a:r>
          <a:endParaRPr lang="cs-CZ" sz="1200" kern="1200" dirty="0"/>
        </a:p>
      </dsp:txBody>
      <dsp:txXfrm>
        <a:off x="0" y="3384220"/>
        <a:ext cx="8326437" cy="500850"/>
      </dsp:txXfrm>
    </dsp:sp>
    <dsp:sp modelId="{0CFFA718-9731-487B-BB8E-4F0D9100601C}">
      <dsp:nvSpPr>
        <dsp:cNvPr id="0" name=""/>
        <dsp:cNvSpPr/>
      </dsp:nvSpPr>
      <dsp:spPr>
        <a:xfrm>
          <a:off x="416321" y="3207100"/>
          <a:ext cx="5828505" cy="35424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304" tIns="0" rIns="220304" bIns="0" numCol="1" spcCol="1270" anchor="ctr" anchorCtr="0">
          <a:noAutofit/>
        </a:bodyPr>
        <a:lstStyle/>
        <a:p>
          <a:pPr lvl="0" algn="l" defTabSz="533400" rtl="0">
            <a:lnSpc>
              <a:spcPct val="90000"/>
            </a:lnSpc>
            <a:spcBef>
              <a:spcPct val="0"/>
            </a:spcBef>
            <a:spcAft>
              <a:spcPct val="35000"/>
            </a:spcAft>
          </a:pPr>
          <a:r>
            <a:rPr lang="cs-CZ" sz="1200" b="0" i="0" kern="1200" baseline="0" dirty="0" err="1" smtClean="0"/>
            <a:t>eForm</a:t>
          </a:r>
          <a:r>
            <a:rPr lang="cs-CZ" sz="1200" b="0" i="0" kern="1200" baseline="0" dirty="0" smtClean="0"/>
            <a:t> modul</a:t>
          </a:r>
          <a:endParaRPr lang="cs-CZ" sz="1200" kern="1200" dirty="0"/>
        </a:p>
      </dsp:txBody>
      <dsp:txXfrm>
        <a:off x="433614" y="3224393"/>
        <a:ext cx="5793919"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B058F-89C4-45D1-968D-20F252812EA4}">
      <dsp:nvSpPr>
        <dsp:cNvPr id="0" name=""/>
        <dsp:cNvSpPr/>
      </dsp:nvSpPr>
      <dsp:spPr>
        <a:xfrm>
          <a:off x="0" y="237674"/>
          <a:ext cx="8326437" cy="459112"/>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6224" tIns="229108" rIns="646224" bIns="78232" numCol="1" spcCol="1270" anchor="t" anchorCtr="0">
          <a:noAutofit/>
        </a:bodyPr>
        <a:lstStyle/>
        <a:p>
          <a:pPr marL="57150" lvl="1" indent="-57150" algn="l" defTabSz="488950" rtl="0">
            <a:lnSpc>
              <a:spcPct val="90000"/>
            </a:lnSpc>
            <a:spcBef>
              <a:spcPct val="0"/>
            </a:spcBef>
            <a:spcAft>
              <a:spcPct val="15000"/>
            </a:spcAft>
            <a:buChar char="••"/>
          </a:pPr>
          <a:r>
            <a:rPr lang="cs-CZ" sz="1100" b="0" i="0" kern="1200" baseline="0" dirty="0" smtClean="0"/>
            <a:t>ověření elektronického podpisu podání  a vystavení potvrzení o přijetí podání;</a:t>
          </a:r>
          <a:endParaRPr lang="cs-CZ" sz="1100" kern="1200" dirty="0"/>
        </a:p>
      </dsp:txBody>
      <dsp:txXfrm>
        <a:off x="0" y="237674"/>
        <a:ext cx="8326437" cy="459112"/>
      </dsp:txXfrm>
    </dsp:sp>
    <dsp:sp modelId="{B496ED4A-1CA3-4A4C-83DE-8703D8F3FD41}">
      <dsp:nvSpPr>
        <dsp:cNvPr id="0" name=""/>
        <dsp:cNvSpPr/>
      </dsp:nvSpPr>
      <dsp:spPr>
        <a:xfrm>
          <a:off x="416321" y="75314"/>
          <a:ext cx="5828505" cy="32472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304" tIns="0" rIns="220304" bIns="0" numCol="1" spcCol="1270" anchor="ctr" anchorCtr="0">
          <a:noAutofit/>
        </a:bodyPr>
        <a:lstStyle/>
        <a:p>
          <a:pPr lvl="0" algn="l" defTabSz="488950" rtl="0">
            <a:lnSpc>
              <a:spcPct val="90000"/>
            </a:lnSpc>
            <a:spcBef>
              <a:spcPct val="0"/>
            </a:spcBef>
            <a:spcAft>
              <a:spcPct val="35000"/>
            </a:spcAft>
          </a:pPr>
          <a:r>
            <a:rPr lang="cs-CZ" sz="1100" b="0" i="0" kern="1200" baseline="0" dirty="0" smtClean="0"/>
            <a:t>Modul centrální elektronické podatelny</a:t>
          </a:r>
          <a:endParaRPr lang="cs-CZ" sz="1100" kern="1200" dirty="0"/>
        </a:p>
      </dsp:txBody>
      <dsp:txXfrm>
        <a:off x="432173" y="91166"/>
        <a:ext cx="5796801" cy="293016"/>
      </dsp:txXfrm>
    </dsp:sp>
    <dsp:sp modelId="{0B5EC8A3-54C4-4BDF-A9E3-AB400C7CDEF3}">
      <dsp:nvSpPr>
        <dsp:cNvPr id="0" name=""/>
        <dsp:cNvSpPr/>
      </dsp:nvSpPr>
      <dsp:spPr>
        <a:xfrm>
          <a:off x="0" y="918547"/>
          <a:ext cx="8326437" cy="459112"/>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6224" tIns="229108" rIns="646224" bIns="78232" numCol="1" spcCol="1270" anchor="t" anchorCtr="0">
          <a:noAutofit/>
        </a:bodyPr>
        <a:lstStyle/>
        <a:p>
          <a:pPr marL="57150" lvl="1" indent="-57150" algn="l" defTabSz="488950" rtl="0">
            <a:lnSpc>
              <a:spcPct val="90000"/>
            </a:lnSpc>
            <a:spcBef>
              <a:spcPct val="0"/>
            </a:spcBef>
            <a:spcAft>
              <a:spcPct val="15000"/>
            </a:spcAft>
            <a:buChar char="••"/>
          </a:pPr>
          <a:r>
            <a:rPr lang="cs-CZ" sz="1100" b="0" i="0" kern="1200" baseline="0" dirty="0" smtClean="0"/>
            <a:t>zabezpečení dlouhodobého ukládaní elektronických spisových záznamů;</a:t>
          </a:r>
          <a:endParaRPr lang="cs-CZ" sz="1100" kern="1200" dirty="0"/>
        </a:p>
      </dsp:txBody>
      <dsp:txXfrm>
        <a:off x="0" y="918547"/>
        <a:ext cx="8326437" cy="459112"/>
      </dsp:txXfrm>
    </dsp:sp>
    <dsp:sp modelId="{BD89A7DF-9CDB-48E5-9681-8BA30D2F2914}">
      <dsp:nvSpPr>
        <dsp:cNvPr id="0" name=""/>
        <dsp:cNvSpPr/>
      </dsp:nvSpPr>
      <dsp:spPr>
        <a:xfrm>
          <a:off x="416321" y="756187"/>
          <a:ext cx="5828505" cy="32472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304" tIns="0" rIns="220304" bIns="0" numCol="1" spcCol="1270" anchor="ctr" anchorCtr="0">
          <a:noAutofit/>
        </a:bodyPr>
        <a:lstStyle/>
        <a:p>
          <a:pPr lvl="0" algn="l" defTabSz="488950" rtl="0">
            <a:lnSpc>
              <a:spcPct val="90000"/>
            </a:lnSpc>
            <a:spcBef>
              <a:spcPct val="0"/>
            </a:spcBef>
            <a:spcAft>
              <a:spcPct val="35000"/>
            </a:spcAft>
          </a:pPr>
          <a:r>
            <a:rPr lang="cs-CZ" sz="1100" b="0" i="0" kern="1200" baseline="0" dirty="0" smtClean="0"/>
            <a:t>Modul dlouhodobého ukládaní elektronických spisových záznamů</a:t>
          </a:r>
          <a:endParaRPr lang="cs-CZ" sz="1100" kern="1200" dirty="0"/>
        </a:p>
      </dsp:txBody>
      <dsp:txXfrm>
        <a:off x="432173" y="772039"/>
        <a:ext cx="5796801" cy="293016"/>
      </dsp:txXfrm>
    </dsp:sp>
    <dsp:sp modelId="{9C1695BE-E5AE-44AB-9890-17E1DF60E341}">
      <dsp:nvSpPr>
        <dsp:cNvPr id="0" name=""/>
        <dsp:cNvSpPr/>
      </dsp:nvSpPr>
      <dsp:spPr>
        <a:xfrm>
          <a:off x="0" y="1599419"/>
          <a:ext cx="8326437" cy="459112"/>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6224" tIns="229108" rIns="646224" bIns="78232" numCol="1" spcCol="1270" anchor="t" anchorCtr="0">
          <a:noAutofit/>
        </a:bodyPr>
        <a:lstStyle/>
        <a:p>
          <a:pPr marL="57150" lvl="1" indent="-57150" algn="l" defTabSz="488950" rtl="0">
            <a:lnSpc>
              <a:spcPct val="90000"/>
            </a:lnSpc>
            <a:spcBef>
              <a:spcPct val="0"/>
            </a:spcBef>
            <a:spcAft>
              <a:spcPct val="15000"/>
            </a:spcAft>
            <a:buChar char="••"/>
          </a:pPr>
          <a:r>
            <a:rPr lang="cs-CZ" sz="1100" b="0" i="0" kern="1200" baseline="0" dirty="0" smtClean="0"/>
            <a:t>směřování elektronických zásilek, úřední elektronická tabule;</a:t>
          </a:r>
          <a:endParaRPr lang="cs-CZ" sz="1100" kern="1200" dirty="0"/>
        </a:p>
      </dsp:txBody>
      <dsp:txXfrm>
        <a:off x="0" y="1599419"/>
        <a:ext cx="8326437" cy="459112"/>
      </dsp:txXfrm>
    </dsp:sp>
    <dsp:sp modelId="{9A5F88C8-9A9B-4217-AE40-4F70D3DB0D4A}">
      <dsp:nvSpPr>
        <dsp:cNvPr id="0" name=""/>
        <dsp:cNvSpPr/>
      </dsp:nvSpPr>
      <dsp:spPr>
        <a:xfrm>
          <a:off x="416321" y="1437059"/>
          <a:ext cx="5828505" cy="32472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304" tIns="0" rIns="220304" bIns="0" numCol="1" spcCol="1270" anchor="ctr" anchorCtr="0">
          <a:noAutofit/>
        </a:bodyPr>
        <a:lstStyle/>
        <a:p>
          <a:pPr lvl="0" algn="l" defTabSz="488950" rtl="0">
            <a:lnSpc>
              <a:spcPct val="90000"/>
            </a:lnSpc>
            <a:spcBef>
              <a:spcPct val="0"/>
            </a:spcBef>
            <a:spcAft>
              <a:spcPct val="35000"/>
            </a:spcAft>
          </a:pPr>
          <a:r>
            <a:rPr lang="cs-CZ" sz="1100" b="0" i="0" kern="1200" baseline="0" dirty="0" smtClean="0"/>
            <a:t>Modul elektronického doručování</a:t>
          </a:r>
          <a:endParaRPr lang="cs-CZ" sz="1100" kern="1200" dirty="0"/>
        </a:p>
      </dsp:txBody>
      <dsp:txXfrm>
        <a:off x="432173" y="1452911"/>
        <a:ext cx="5796801" cy="293016"/>
      </dsp:txXfrm>
    </dsp:sp>
    <dsp:sp modelId="{60A8CCF3-9988-4364-AE26-D7B9A63ACFD2}">
      <dsp:nvSpPr>
        <dsp:cNvPr id="0" name=""/>
        <dsp:cNvSpPr/>
      </dsp:nvSpPr>
      <dsp:spPr>
        <a:xfrm>
          <a:off x="0" y="2280292"/>
          <a:ext cx="8326437" cy="459112"/>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6224" tIns="229108" rIns="646224" bIns="78232" numCol="1" spcCol="1270" anchor="t" anchorCtr="0">
          <a:noAutofit/>
        </a:bodyPr>
        <a:lstStyle/>
        <a:p>
          <a:pPr marL="57150" lvl="1" indent="-57150" algn="l" defTabSz="488950" rtl="0">
            <a:lnSpc>
              <a:spcPct val="90000"/>
            </a:lnSpc>
            <a:spcBef>
              <a:spcPct val="0"/>
            </a:spcBef>
            <a:spcAft>
              <a:spcPct val="15000"/>
            </a:spcAft>
            <a:buChar char="••"/>
          </a:pPr>
          <a:r>
            <a:rPr lang="cs-CZ" sz="1100" b="0" i="0" kern="1200" baseline="0" dirty="0" smtClean="0"/>
            <a:t>procesně-integrační platforma BPM;</a:t>
          </a:r>
          <a:endParaRPr lang="cs-CZ" sz="1100" kern="1200" dirty="0"/>
        </a:p>
      </dsp:txBody>
      <dsp:txXfrm>
        <a:off x="0" y="2280292"/>
        <a:ext cx="8326437" cy="459112"/>
      </dsp:txXfrm>
    </dsp:sp>
    <dsp:sp modelId="{8827A89E-5C55-4703-9577-A70DD8DFF9DC}">
      <dsp:nvSpPr>
        <dsp:cNvPr id="0" name=""/>
        <dsp:cNvSpPr/>
      </dsp:nvSpPr>
      <dsp:spPr>
        <a:xfrm>
          <a:off x="416321" y="2117932"/>
          <a:ext cx="5828505" cy="32472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304" tIns="0" rIns="220304" bIns="0" numCol="1" spcCol="1270" anchor="ctr" anchorCtr="0">
          <a:noAutofit/>
        </a:bodyPr>
        <a:lstStyle/>
        <a:p>
          <a:pPr lvl="0" algn="l" defTabSz="488950" rtl="0">
            <a:lnSpc>
              <a:spcPct val="90000"/>
            </a:lnSpc>
            <a:spcBef>
              <a:spcPct val="0"/>
            </a:spcBef>
            <a:spcAft>
              <a:spcPct val="35000"/>
            </a:spcAft>
          </a:pPr>
          <a:r>
            <a:rPr lang="cs-CZ" sz="1100" b="0" i="0" kern="1200" baseline="0" dirty="0" smtClean="0"/>
            <a:t>Modul BPM</a:t>
          </a:r>
          <a:endParaRPr lang="cs-CZ" sz="1100" kern="1200" dirty="0"/>
        </a:p>
      </dsp:txBody>
      <dsp:txXfrm>
        <a:off x="432173" y="2133784"/>
        <a:ext cx="5796801" cy="293016"/>
      </dsp:txXfrm>
    </dsp:sp>
    <dsp:sp modelId="{3003A568-7B9E-4A31-AA07-D9499CCA9775}">
      <dsp:nvSpPr>
        <dsp:cNvPr id="0" name=""/>
        <dsp:cNvSpPr/>
      </dsp:nvSpPr>
      <dsp:spPr>
        <a:xfrm>
          <a:off x="0" y="2961164"/>
          <a:ext cx="8326437" cy="459112"/>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6224" tIns="229108" rIns="646224" bIns="78232" numCol="1" spcCol="1270" anchor="t" anchorCtr="0">
          <a:noAutofit/>
        </a:bodyPr>
        <a:lstStyle/>
        <a:p>
          <a:pPr marL="57150" lvl="1" indent="-57150" algn="l" defTabSz="488950" rtl="0">
            <a:lnSpc>
              <a:spcPct val="90000"/>
            </a:lnSpc>
            <a:spcBef>
              <a:spcPct val="0"/>
            </a:spcBef>
            <a:spcAft>
              <a:spcPct val="15000"/>
            </a:spcAft>
            <a:buChar char="••"/>
          </a:pPr>
          <a:r>
            <a:rPr lang="cs-CZ" sz="1100" b="0" i="0" kern="1200" baseline="0" dirty="0" smtClean="0"/>
            <a:t>modul pro poskytování a management informačního obsahu, označovaný aj jako Portál ÚPVS;</a:t>
          </a:r>
          <a:endParaRPr lang="cs-CZ" sz="1100" kern="1200" dirty="0"/>
        </a:p>
      </dsp:txBody>
      <dsp:txXfrm>
        <a:off x="0" y="2961164"/>
        <a:ext cx="8326437" cy="459112"/>
      </dsp:txXfrm>
    </dsp:sp>
    <dsp:sp modelId="{ACFC4328-59EF-4B8F-A76E-BFF5946CC6F0}">
      <dsp:nvSpPr>
        <dsp:cNvPr id="0" name=""/>
        <dsp:cNvSpPr/>
      </dsp:nvSpPr>
      <dsp:spPr>
        <a:xfrm>
          <a:off x="416321" y="2798804"/>
          <a:ext cx="5828505" cy="32472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304" tIns="0" rIns="220304" bIns="0" numCol="1" spcCol="1270" anchor="ctr" anchorCtr="0">
          <a:noAutofit/>
        </a:bodyPr>
        <a:lstStyle/>
        <a:p>
          <a:pPr lvl="0" algn="l" defTabSz="488950" rtl="0">
            <a:lnSpc>
              <a:spcPct val="90000"/>
            </a:lnSpc>
            <a:spcBef>
              <a:spcPct val="0"/>
            </a:spcBef>
            <a:spcAft>
              <a:spcPct val="35000"/>
            </a:spcAft>
          </a:pPr>
          <a:r>
            <a:rPr lang="cs-CZ" sz="1100" b="0" i="0" kern="1200" baseline="0" dirty="0" smtClean="0"/>
            <a:t>Přístupový komponent</a:t>
          </a:r>
          <a:endParaRPr lang="cs-CZ" sz="1100" kern="1200" dirty="0"/>
        </a:p>
      </dsp:txBody>
      <dsp:txXfrm>
        <a:off x="432173" y="2814656"/>
        <a:ext cx="5796801" cy="293016"/>
      </dsp:txXfrm>
    </dsp:sp>
    <dsp:sp modelId="{5C064CBB-9086-464A-921E-935787EAC817}">
      <dsp:nvSpPr>
        <dsp:cNvPr id="0" name=""/>
        <dsp:cNvSpPr/>
      </dsp:nvSpPr>
      <dsp:spPr>
        <a:xfrm>
          <a:off x="0" y="3642037"/>
          <a:ext cx="8326437" cy="459112"/>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6224" tIns="229108" rIns="646224" bIns="78232" numCol="1" spcCol="1270" anchor="t" anchorCtr="0">
          <a:noAutofit/>
        </a:bodyPr>
        <a:lstStyle/>
        <a:p>
          <a:pPr marL="57150" lvl="1" indent="-57150" algn="l" defTabSz="488950" rtl="0">
            <a:lnSpc>
              <a:spcPct val="90000"/>
            </a:lnSpc>
            <a:spcBef>
              <a:spcPct val="0"/>
            </a:spcBef>
            <a:spcAft>
              <a:spcPct val="15000"/>
            </a:spcAft>
            <a:buChar char="••"/>
          </a:pPr>
          <a:r>
            <a:rPr lang="cs-CZ" sz="1100" b="0" i="0" kern="1200" baseline="0" dirty="0" smtClean="0"/>
            <a:t>modul pro zprostředkované poskytování služeb VS prostřednictvím telefonické komunikace.</a:t>
          </a:r>
          <a:endParaRPr lang="cs-CZ" sz="1100" kern="1200" dirty="0"/>
        </a:p>
      </dsp:txBody>
      <dsp:txXfrm>
        <a:off x="0" y="3642037"/>
        <a:ext cx="8326437" cy="459112"/>
      </dsp:txXfrm>
    </dsp:sp>
    <dsp:sp modelId="{813061C5-84A2-4E38-85B0-C4D553C60504}">
      <dsp:nvSpPr>
        <dsp:cNvPr id="0" name=""/>
        <dsp:cNvSpPr/>
      </dsp:nvSpPr>
      <dsp:spPr>
        <a:xfrm>
          <a:off x="416321" y="3479677"/>
          <a:ext cx="5828505" cy="32472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304" tIns="0" rIns="220304" bIns="0" numCol="1" spcCol="1270" anchor="ctr" anchorCtr="0">
          <a:noAutofit/>
        </a:bodyPr>
        <a:lstStyle/>
        <a:p>
          <a:pPr lvl="0" algn="l" defTabSz="488950" rtl="0">
            <a:lnSpc>
              <a:spcPct val="90000"/>
            </a:lnSpc>
            <a:spcBef>
              <a:spcPct val="0"/>
            </a:spcBef>
            <a:spcAft>
              <a:spcPct val="35000"/>
            </a:spcAft>
          </a:pPr>
          <a:r>
            <a:rPr lang="cs-CZ" sz="1100" b="0" i="0" kern="1200" baseline="0" dirty="0" smtClean="0"/>
            <a:t>Kontaktní centrum</a:t>
          </a:r>
          <a:endParaRPr lang="cs-CZ" sz="1100" kern="1200" dirty="0"/>
        </a:p>
      </dsp:txBody>
      <dsp:txXfrm>
        <a:off x="432173" y="3495529"/>
        <a:ext cx="5796801"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20992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20992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20992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275F21A-9260-479E-859A-E39E56E41FEA}" type="slidenum">
              <a:rPr lang="cs-CZ"/>
              <a:pPr>
                <a:defRPr/>
              </a:pPr>
              <a:t>‹#›</a:t>
            </a:fld>
            <a:endParaRPr lang="cs-CZ"/>
          </a:p>
        </p:txBody>
      </p:sp>
    </p:spTree>
    <p:extLst>
      <p:ext uri="{BB962C8B-B14F-4D97-AF65-F5344CB8AC3E}">
        <p14:creationId xmlns:p14="http://schemas.microsoft.com/office/powerpoint/2010/main" val="999497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21197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307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1197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21197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21197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4EC9001-1E96-417F-84D1-7887C3F77611}" type="slidenum">
              <a:rPr lang="cs-CZ"/>
              <a:pPr>
                <a:defRPr/>
              </a:pPr>
              <a:t>‹#›</a:t>
            </a:fld>
            <a:endParaRPr lang="cs-CZ"/>
          </a:p>
        </p:txBody>
      </p:sp>
    </p:spTree>
    <p:extLst>
      <p:ext uri="{BB962C8B-B14F-4D97-AF65-F5344CB8AC3E}">
        <p14:creationId xmlns:p14="http://schemas.microsoft.com/office/powerpoint/2010/main" val="973636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r>
              <a:rPr lang="cs-CZ" smtClean="0"/>
              <a:t>http://autorizovanakonverze.cz/pravni-predpisy/</a:t>
            </a:r>
          </a:p>
          <a:p>
            <a:endParaRPr lang="cs-CZ" smtClean="0"/>
          </a:p>
        </p:txBody>
      </p:sp>
      <p:sp>
        <p:nvSpPr>
          <p:cNvPr id="31748" name="Zástupný symbol pro číslo snímku 3"/>
          <p:cNvSpPr>
            <a:spLocks noGrp="1"/>
          </p:cNvSpPr>
          <p:nvPr>
            <p:ph type="sldNum" sz="quarter" idx="5"/>
          </p:nvPr>
        </p:nvSpPr>
        <p:spPr>
          <a:noFill/>
        </p:spPr>
        <p:txBody>
          <a:bodyPr/>
          <a:lstStyle/>
          <a:p>
            <a:fld id="{6D27D981-81D2-450E-895D-8F6937DAC9D3}" type="slidenum">
              <a:rPr lang="cs-CZ" smtClean="0"/>
              <a:pPr/>
              <a:t>2</a:t>
            </a:fld>
            <a:endParaRPr lang="cs-CZ" smtClean="0"/>
          </a:p>
        </p:txBody>
      </p:sp>
    </p:spTree>
    <p:extLst>
      <p:ext uri="{BB962C8B-B14F-4D97-AF65-F5344CB8AC3E}">
        <p14:creationId xmlns:p14="http://schemas.microsoft.com/office/powerpoint/2010/main" val="2466947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mtClean="0"/>
          </a:p>
        </p:txBody>
      </p:sp>
      <p:sp>
        <p:nvSpPr>
          <p:cNvPr id="33796" name="Zástupný symbol pro číslo snímku 3"/>
          <p:cNvSpPr>
            <a:spLocks noGrp="1"/>
          </p:cNvSpPr>
          <p:nvPr>
            <p:ph type="sldNum" sz="quarter" idx="5"/>
          </p:nvPr>
        </p:nvSpPr>
        <p:spPr>
          <a:noFill/>
        </p:spPr>
        <p:txBody>
          <a:bodyPr/>
          <a:lstStyle/>
          <a:p>
            <a:fld id="{47DF4AB9-8AFE-4D50-81CD-9D7F1D354FF2}" type="slidenum">
              <a:rPr lang="cs-CZ" smtClean="0"/>
              <a:pPr/>
              <a:t>11</a:t>
            </a:fld>
            <a:endParaRPr lang="cs-CZ" smtClean="0"/>
          </a:p>
        </p:txBody>
      </p:sp>
    </p:spTree>
    <p:extLst>
      <p:ext uri="{BB962C8B-B14F-4D97-AF65-F5344CB8AC3E}">
        <p14:creationId xmlns:p14="http://schemas.microsoft.com/office/powerpoint/2010/main" val="1860151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mtClean="0"/>
          </a:p>
        </p:txBody>
      </p:sp>
      <p:sp>
        <p:nvSpPr>
          <p:cNvPr id="33796" name="Zástupný symbol pro číslo snímku 3"/>
          <p:cNvSpPr>
            <a:spLocks noGrp="1"/>
          </p:cNvSpPr>
          <p:nvPr>
            <p:ph type="sldNum" sz="quarter" idx="5"/>
          </p:nvPr>
        </p:nvSpPr>
        <p:spPr>
          <a:noFill/>
        </p:spPr>
        <p:txBody>
          <a:bodyPr/>
          <a:lstStyle/>
          <a:p>
            <a:fld id="{47DF4AB9-8AFE-4D50-81CD-9D7F1D354FF2}" type="slidenum">
              <a:rPr lang="cs-CZ" smtClean="0"/>
              <a:pPr/>
              <a:t>12</a:t>
            </a:fld>
            <a:endParaRPr lang="cs-CZ" smtClean="0"/>
          </a:p>
        </p:txBody>
      </p:sp>
    </p:spTree>
    <p:extLst>
      <p:ext uri="{BB962C8B-B14F-4D97-AF65-F5344CB8AC3E}">
        <p14:creationId xmlns:p14="http://schemas.microsoft.com/office/powerpoint/2010/main" val="3102860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mtClean="0"/>
          </a:p>
        </p:txBody>
      </p:sp>
      <p:sp>
        <p:nvSpPr>
          <p:cNvPr id="33796" name="Zástupný symbol pro číslo snímku 3"/>
          <p:cNvSpPr>
            <a:spLocks noGrp="1"/>
          </p:cNvSpPr>
          <p:nvPr>
            <p:ph type="sldNum" sz="quarter" idx="5"/>
          </p:nvPr>
        </p:nvSpPr>
        <p:spPr>
          <a:noFill/>
        </p:spPr>
        <p:txBody>
          <a:bodyPr/>
          <a:lstStyle/>
          <a:p>
            <a:fld id="{47DF4AB9-8AFE-4D50-81CD-9D7F1D354FF2}" type="slidenum">
              <a:rPr lang="cs-CZ" smtClean="0"/>
              <a:pPr/>
              <a:t>13</a:t>
            </a:fld>
            <a:endParaRPr lang="cs-CZ" smtClean="0"/>
          </a:p>
        </p:txBody>
      </p:sp>
    </p:spTree>
    <p:extLst>
      <p:ext uri="{BB962C8B-B14F-4D97-AF65-F5344CB8AC3E}">
        <p14:creationId xmlns:p14="http://schemas.microsoft.com/office/powerpoint/2010/main" val="3746077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mtClean="0"/>
          </a:p>
        </p:txBody>
      </p:sp>
      <p:sp>
        <p:nvSpPr>
          <p:cNvPr id="33796" name="Zástupný symbol pro číslo snímku 3"/>
          <p:cNvSpPr>
            <a:spLocks noGrp="1"/>
          </p:cNvSpPr>
          <p:nvPr>
            <p:ph type="sldNum" sz="quarter" idx="5"/>
          </p:nvPr>
        </p:nvSpPr>
        <p:spPr>
          <a:noFill/>
        </p:spPr>
        <p:txBody>
          <a:bodyPr/>
          <a:lstStyle/>
          <a:p>
            <a:fld id="{47DF4AB9-8AFE-4D50-81CD-9D7F1D354FF2}" type="slidenum">
              <a:rPr lang="cs-CZ" smtClean="0"/>
              <a:pPr/>
              <a:t>14</a:t>
            </a:fld>
            <a:endParaRPr lang="cs-CZ" smtClean="0"/>
          </a:p>
        </p:txBody>
      </p:sp>
    </p:spTree>
    <p:extLst>
      <p:ext uri="{BB962C8B-B14F-4D97-AF65-F5344CB8AC3E}">
        <p14:creationId xmlns:p14="http://schemas.microsoft.com/office/powerpoint/2010/main" val="3545894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mtClean="0"/>
          </a:p>
        </p:txBody>
      </p:sp>
      <p:sp>
        <p:nvSpPr>
          <p:cNvPr id="33796" name="Zástupný symbol pro číslo snímku 3"/>
          <p:cNvSpPr>
            <a:spLocks noGrp="1"/>
          </p:cNvSpPr>
          <p:nvPr>
            <p:ph type="sldNum" sz="quarter" idx="5"/>
          </p:nvPr>
        </p:nvSpPr>
        <p:spPr>
          <a:noFill/>
        </p:spPr>
        <p:txBody>
          <a:bodyPr/>
          <a:lstStyle/>
          <a:p>
            <a:fld id="{47DF4AB9-8AFE-4D50-81CD-9D7F1D354FF2}" type="slidenum">
              <a:rPr lang="cs-CZ" smtClean="0"/>
              <a:pPr/>
              <a:t>15</a:t>
            </a:fld>
            <a:endParaRPr lang="cs-CZ" smtClean="0"/>
          </a:p>
        </p:txBody>
      </p:sp>
    </p:spTree>
    <p:extLst>
      <p:ext uri="{BB962C8B-B14F-4D97-AF65-F5344CB8AC3E}">
        <p14:creationId xmlns:p14="http://schemas.microsoft.com/office/powerpoint/2010/main" val="1514161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mtClean="0"/>
          </a:p>
        </p:txBody>
      </p:sp>
      <p:sp>
        <p:nvSpPr>
          <p:cNvPr id="33796" name="Zástupný symbol pro číslo snímku 3"/>
          <p:cNvSpPr>
            <a:spLocks noGrp="1"/>
          </p:cNvSpPr>
          <p:nvPr>
            <p:ph type="sldNum" sz="quarter" idx="5"/>
          </p:nvPr>
        </p:nvSpPr>
        <p:spPr>
          <a:noFill/>
        </p:spPr>
        <p:txBody>
          <a:bodyPr/>
          <a:lstStyle/>
          <a:p>
            <a:fld id="{47DF4AB9-8AFE-4D50-81CD-9D7F1D354FF2}" type="slidenum">
              <a:rPr lang="cs-CZ" smtClean="0"/>
              <a:pPr/>
              <a:t>16</a:t>
            </a:fld>
            <a:endParaRPr lang="cs-CZ" smtClean="0"/>
          </a:p>
        </p:txBody>
      </p:sp>
    </p:spTree>
    <p:extLst>
      <p:ext uri="{BB962C8B-B14F-4D97-AF65-F5344CB8AC3E}">
        <p14:creationId xmlns:p14="http://schemas.microsoft.com/office/powerpoint/2010/main" val="380133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mtClean="0"/>
          </a:p>
        </p:txBody>
      </p:sp>
      <p:sp>
        <p:nvSpPr>
          <p:cNvPr id="33796" name="Zástupný symbol pro číslo snímku 3"/>
          <p:cNvSpPr>
            <a:spLocks noGrp="1"/>
          </p:cNvSpPr>
          <p:nvPr>
            <p:ph type="sldNum" sz="quarter" idx="5"/>
          </p:nvPr>
        </p:nvSpPr>
        <p:spPr>
          <a:noFill/>
        </p:spPr>
        <p:txBody>
          <a:bodyPr/>
          <a:lstStyle/>
          <a:p>
            <a:fld id="{47DF4AB9-8AFE-4D50-81CD-9D7F1D354FF2}" type="slidenum">
              <a:rPr lang="cs-CZ" smtClean="0"/>
              <a:pPr/>
              <a:t>17</a:t>
            </a:fld>
            <a:endParaRPr lang="cs-CZ" smtClean="0"/>
          </a:p>
        </p:txBody>
      </p:sp>
    </p:spTree>
    <p:extLst>
      <p:ext uri="{BB962C8B-B14F-4D97-AF65-F5344CB8AC3E}">
        <p14:creationId xmlns:p14="http://schemas.microsoft.com/office/powerpoint/2010/main" val="352563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r>
              <a:rPr lang="cs-CZ" smtClean="0"/>
              <a:t>http://www.mvcr.cz/clanek/portal-verejne-spravy.aspx</a:t>
            </a:r>
          </a:p>
        </p:txBody>
      </p:sp>
      <p:sp>
        <p:nvSpPr>
          <p:cNvPr id="32772" name="Zástupný symbol pro číslo snímku 3"/>
          <p:cNvSpPr>
            <a:spLocks noGrp="1"/>
          </p:cNvSpPr>
          <p:nvPr>
            <p:ph type="sldNum" sz="quarter" idx="5"/>
          </p:nvPr>
        </p:nvSpPr>
        <p:spPr>
          <a:noFill/>
        </p:spPr>
        <p:txBody>
          <a:bodyPr/>
          <a:lstStyle/>
          <a:p>
            <a:fld id="{A88AA02B-064E-4556-A068-9FB45E7B61E9}" type="slidenum">
              <a:rPr lang="cs-CZ" smtClean="0"/>
              <a:pPr/>
              <a:t>3</a:t>
            </a:fld>
            <a:endParaRPr lang="cs-CZ" smtClean="0"/>
          </a:p>
        </p:txBody>
      </p:sp>
    </p:spTree>
    <p:extLst>
      <p:ext uri="{BB962C8B-B14F-4D97-AF65-F5344CB8AC3E}">
        <p14:creationId xmlns:p14="http://schemas.microsoft.com/office/powerpoint/2010/main" val="341232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r>
              <a:rPr lang="cs-CZ" smtClean="0"/>
              <a:t>http://www.mvcr.cz/clanek/portal-verejne-spravy.aspx</a:t>
            </a:r>
          </a:p>
        </p:txBody>
      </p:sp>
      <p:sp>
        <p:nvSpPr>
          <p:cNvPr id="32772" name="Zástupný symbol pro číslo snímku 3"/>
          <p:cNvSpPr>
            <a:spLocks noGrp="1"/>
          </p:cNvSpPr>
          <p:nvPr>
            <p:ph type="sldNum" sz="quarter" idx="5"/>
          </p:nvPr>
        </p:nvSpPr>
        <p:spPr>
          <a:noFill/>
        </p:spPr>
        <p:txBody>
          <a:bodyPr/>
          <a:lstStyle/>
          <a:p>
            <a:fld id="{A88AA02B-064E-4556-A068-9FB45E7B61E9}" type="slidenum">
              <a:rPr lang="cs-CZ" smtClean="0"/>
              <a:pPr/>
              <a:t>4</a:t>
            </a:fld>
            <a:endParaRPr lang="cs-CZ" smtClean="0"/>
          </a:p>
        </p:txBody>
      </p:sp>
    </p:spTree>
    <p:extLst>
      <p:ext uri="{BB962C8B-B14F-4D97-AF65-F5344CB8AC3E}">
        <p14:creationId xmlns:p14="http://schemas.microsoft.com/office/powerpoint/2010/main" val="60535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r>
              <a:rPr lang="cs-CZ" smtClean="0"/>
              <a:t>http://www.mvcr.cz/clanek/portal-verejne-spravy.aspx</a:t>
            </a:r>
          </a:p>
        </p:txBody>
      </p:sp>
      <p:sp>
        <p:nvSpPr>
          <p:cNvPr id="32772" name="Zástupný symbol pro číslo snímku 3"/>
          <p:cNvSpPr>
            <a:spLocks noGrp="1"/>
          </p:cNvSpPr>
          <p:nvPr>
            <p:ph type="sldNum" sz="quarter" idx="5"/>
          </p:nvPr>
        </p:nvSpPr>
        <p:spPr>
          <a:noFill/>
        </p:spPr>
        <p:txBody>
          <a:bodyPr/>
          <a:lstStyle/>
          <a:p>
            <a:fld id="{A88AA02B-064E-4556-A068-9FB45E7B61E9}" type="slidenum">
              <a:rPr lang="cs-CZ" smtClean="0"/>
              <a:pPr/>
              <a:t>5</a:t>
            </a:fld>
            <a:endParaRPr lang="cs-CZ" smtClean="0"/>
          </a:p>
        </p:txBody>
      </p:sp>
    </p:spTree>
    <p:extLst>
      <p:ext uri="{BB962C8B-B14F-4D97-AF65-F5344CB8AC3E}">
        <p14:creationId xmlns:p14="http://schemas.microsoft.com/office/powerpoint/2010/main" val="356474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r>
              <a:rPr lang="cs-CZ" smtClean="0"/>
              <a:t>http://www.mvcr.cz/clanek/portal-verejne-spravy.aspx</a:t>
            </a:r>
          </a:p>
        </p:txBody>
      </p:sp>
      <p:sp>
        <p:nvSpPr>
          <p:cNvPr id="32772" name="Zástupný symbol pro číslo snímku 3"/>
          <p:cNvSpPr>
            <a:spLocks noGrp="1"/>
          </p:cNvSpPr>
          <p:nvPr>
            <p:ph type="sldNum" sz="quarter" idx="5"/>
          </p:nvPr>
        </p:nvSpPr>
        <p:spPr>
          <a:noFill/>
        </p:spPr>
        <p:txBody>
          <a:bodyPr/>
          <a:lstStyle/>
          <a:p>
            <a:fld id="{A88AA02B-064E-4556-A068-9FB45E7B61E9}" type="slidenum">
              <a:rPr lang="cs-CZ" smtClean="0"/>
              <a:pPr/>
              <a:t>6</a:t>
            </a:fld>
            <a:endParaRPr lang="cs-CZ" smtClean="0"/>
          </a:p>
        </p:txBody>
      </p:sp>
    </p:spTree>
    <p:extLst>
      <p:ext uri="{BB962C8B-B14F-4D97-AF65-F5344CB8AC3E}">
        <p14:creationId xmlns:p14="http://schemas.microsoft.com/office/powerpoint/2010/main" val="366135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r>
              <a:rPr lang="cs-CZ" smtClean="0"/>
              <a:t>http://www.mvcr.cz/clanek/portal-verejne-spravy.aspx</a:t>
            </a:r>
          </a:p>
        </p:txBody>
      </p:sp>
      <p:sp>
        <p:nvSpPr>
          <p:cNvPr id="32772" name="Zástupný symbol pro číslo snímku 3"/>
          <p:cNvSpPr>
            <a:spLocks noGrp="1"/>
          </p:cNvSpPr>
          <p:nvPr>
            <p:ph type="sldNum" sz="quarter" idx="5"/>
          </p:nvPr>
        </p:nvSpPr>
        <p:spPr>
          <a:noFill/>
        </p:spPr>
        <p:txBody>
          <a:bodyPr/>
          <a:lstStyle/>
          <a:p>
            <a:fld id="{A88AA02B-064E-4556-A068-9FB45E7B61E9}" type="slidenum">
              <a:rPr lang="cs-CZ" smtClean="0"/>
              <a:pPr/>
              <a:t>7</a:t>
            </a:fld>
            <a:endParaRPr lang="cs-CZ" smtClean="0"/>
          </a:p>
        </p:txBody>
      </p:sp>
    </p:spTree>
    <p:extLst>
      <p:ext uri="{BB962C8B-B14F-4D97-AF65-F5344CB8AC3E}">
        <p14:creationId xmlns:p14="http://schemas.microsoft.com/office/powerpoint/2010/main" val="373004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mtClean="0"/>
          </a:p>
        </p:txBody>
      </p:sp>
      <p:sp>
        <p:nvSpPr>
          <p:cNvPr id="33796" name="Zástupný symbol pro číslo snímku 3"/>
          <p:cNvSpPr>
            <a:spLocks noGrp="1"/>
          </p:cNvSpPr>
          <p:nvPr>
            <p:ph type="sldNum" sz="quarter" idx="5"/>
          </p:nvPr>
        </p:nvSpPr>
        <p:spPr>
          <a:noFill/>
        </p:spPr>
        <p:txBody>
          <a:bodyPr/>
          <a:lstStyle/>
          <a:p>
            <a:fld id="{47DF4AB9-8AFE-4D50-81CD-9D7F1D354FF2}" type="slidenum">
              <a:rPr lang="cs-CZ" smtClean="0"/>
              <a:pPr/>
              <a:t>8</a:t>
            </a:fld>
            <a:endParaRPr lang="cs-CZ" smtClean="0"/>
          </a:p>
        </p:txBody>
      </p:sp>
    </p:spTree>
    <p:extLst>
      <p:ext uri="{BB962C8B-B14F-4D97-AF65-F5344CB8AC3E}">
        <p14:creationId xmlns:p14="http://schemas.microsoft.com/office/powerpoint/2010/main" val="2579619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mtClean="0"/>
          </a:p>
        </p:txBody>
      </p:sp>
      <p:sp>
        <p:nvSpPr>
          <p:cNvPr id="33796" name="Zástupný symbol pro číslo snímku 3"/>
          <p:cNvSpPr>
            <a:spLocks noGrp="1"/>
          </p:cNvSpPr>
          <p:nvPr>
            <p:ph type="sldNum" sz="quarter" idx="5"/>
          </p:nvPr>
        </p:nvSpPr>
        <p:spPr>
          <a:noFill/>
        </p:spPr>
        <p:txBody>
          <a:bodyPr/>
          <a:lstStyle/>
          <a:p>
            <a:fld id="{47DF4AB9-8AFE-4D50-81CD-9D7F1D354FF2}" type="slidenum">
              <a:rPr lang="cs-CZ" smtClean="0"/>
              <a:pPr/>
              <a:t>9</a:t>
            </a:fld>
            <a:endParaRPr lang="cs-CZ" smtClean="0"/>
          </a:p>
        </p:txBody>
      </p:sp>
    </p:spTree>
    <p:extLst>
      <p:ext uri="{BB962C8B-B14F-4D97-AF65-F5344CB8AC3E}">
        <p14:creationId xmlns:p14="http://schemas.microsoft.com/office/powerpoint/2010/main" val="833095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mtClean="0"/>
          </a:p>
        </p:txBody>
      </p:sp>
      <p:sp>
        <p:nvSpPr>
          <p:cNvPr id="33796" name="Zástupný symbol pro číslo snímku 3"/>
          <p:cNvSpPr>
            <a:spLocks noGrp="1"/>
          </p:cNvSpPr>
          <p:nvPr>
            <p:ph type="sldNum" sz="quarter" idx="5"/>
          </p:nvPr>
        </p:nvSpPr>
        <p:spPr>
          <a:noFill/>
        </p:spPr>
        <p:txBody>
          <a:bodyPr/>
          <a:lstStyle/>
          <a:p>
            <a:fld id="{47DF4AB9-8AFE-4D50-81CD-9D7F1D354FF2}" type="slidenum">
              <a:rPr lang="cs-CZ" smtClean="0"/>
              <a:pPr/>
              <a:t>10</a:t>
            </a:fld>
            <a:endParaRPr lang="cs-CZ" smtClean="0"/>
          </a:p>
        </p:txBody>
      </p:sp>
    </p:spTree>
    <p:extLst>
      <p:ext uri="{BB962C8B-B14F-4D97-AF65-F5344CB8AC3E}">
        <p14:creationId xmlns:p14="http://schemas.microsoft.com/office/powerpoint/2010/main" val="83520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Úvodní snímek">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a:latin typeface="Times New Roman" pitchFamily="18" charset="0"/>
            </a:endParaRPr>
          </a:p>
        </p:txBody>
      </p:sp>
      <p:sp>
        <p:nvSpPr>
          <p:cNvPr id="215042" name="Rectangle 2"/>
          <p:cNvSpPr>
            <a:spLocks noGrp="1" noChangeArrowheads="1"/>
          </p:cNvSpPr>
          <p:nvPr>
            <p:ph type="ctrTitle"/>
          </p:nvPr>
        </p:nvSpPr>
        <p:spPr>
          <a:xfrm>
            <a:off x="685800" y="990600"/>
            <a:ext cx="7772400" cy="1371600"/>
          </a:xfrm>
        </p:spPr>
        <p:txBody>
          <a:bodyPr/>
          <a:lstStyle>
            <a:lvl1pPr>
              <a:defRPr sz="4000"/>
            </a:lvl1pPr>
          </a:lstStyle>
          <a:p>
            <a:r>
              <a:rPr lang="cs-CZ"/>
              <a:t>Klepnutím lze upravit styl předlohy nadpisů.</a:t>
            </a:r>
          </a:p>
        </p:txBody>
      </p:sp>
      <p:sp>
        <p:nvSpPr>
          <p:cNvPr id="21504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cs-CZ"/>
              <a:t>Klepnutím lze upravit styl předlohy podnadpisů.</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74BA0DD7-3710-499A-9271-CDC68FC7932C}" type="slidenum">
              <a:rPr lang="cs-CZ"/>
              <a:pPr>
                <a:defRPr/>
              </a:pPr>
              <a:t>‹#›</a:t>
            </a:fld>
            <a:endParaRPr lang="cs-CZ"/>
          </a:p>
        </p:txBody>
      </p:sp>
    </p:spTree>
  </p:cSld>
  <p:clrMapOvr>
    <a:masterClrMapping/>
  </p:clrMapOvr>
  <p:transition>
    <p:pu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186DD541-0D43-47B2-868C-89A514535DE2}" type="slidenum">
              <a:rPr lang="cs-CZ"/>
              <a:pPr>
                <a:defRPr/>
              </a:pPr>
              <a:t>‹#›</a:t>
            </a:fld>
            <a:endParaRPr lang="cs-CZ"/>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73838" y="304800"/>
            <a:ext cx="2001837" cy="57150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566738" y="304800"/>
            <a:ext cx="5854700" cy="57150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2BC3070A-D9BA-4FF3-A3B5-EF7A40028D23}" type="slidenum">
              <a:rPr lang="cs-CZ"/>
              <a:pPr>
                <a:defRPr/>
              </a:pPr>
              <a:t>‹#›</a:t>
            </a:fld>
            <a:endParaRPr lang="cs-CZ"/>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7AAFACA2-2D32-468E-9D0D-A337275A1378}" type="slidenum">
              <a:rPr lang="cs-CZ"/>
              <a:pPr>
                <a:defRPr/>
              </a:pPr>
              <a:t>‹#›</a:t>
            </a:fld>
            <a:endParaRPr lang="cs-CZ"/>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1C7CEB9D-D41C-41D9-8895-7A7427680253}" type="slidenum">
              <a:rPr lang="cs-CZ"/>
              <a:pPr>
                <a:defRPr/>
              </a:pPr>
              <a:t>‹#›</a:t>
            </a:fld>
            <a:endParaRPr lang="cs-CZ"/>
          </a:p>
        </p:txBody>
      </p: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DABD7D47-B458-40B8-A7FA-16B32209650B}" type="slidenum">
              <a:rPr lang="cs-CZ"/>
              <a:pPr>
                <a:defRPr/>
              </a:pPr>
              <a:t>‹#›</a:t>
            </a:fld>
            <a:endParaRPr lang="cs-CZ"/>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
          <p:cNvSpPr>
            <a:spLocks noGrp="1" noChangeArrowheads="1"/>
          </p:cNvSpPr>
          <p:nvPr>
            <p:ph type="dt" sz="half" idx="10"/>
          </p:nvPr>
        </p:nvSpPr>
        <p:spPr>
          <a:ln/>
        </p:spPr>
        <p:txBody>
          <a:bodyPr/>
          <a:lstStyle>
            <a:lvl1pPr>
              <a:defRPr/>
            </a:lvl1pPr>
          </a:lstStyle>
          <a:p>
            <a:pPr>
              <a:defRPr/>
            </a:pPr>
            <a:endParaRPr lang="cs-CZ"/>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pPr>
              <a:defRPr/>
            </a:pPr>
            <a:fld id="{37E1CBE8-8A10-4FC3-ACA4-EF0E070E5A16}" type="slidenum">
              <a:rPr lang="cs-CZ"/>
              <a:pPr>
                <a:defRPr/>
              </a:pPr>
              <a:t>‹#›</a:t>
            </a:fld>
            <a:endParaRPr lang="cs-CZ"/>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pPr>
              <a:defRPr/>
            </a:pPr>
            <a:fld id="{FAA9A5D1-3CEB-40D5-ABE8-68B8DAA27D7B}" type="slidenum">
              <a:rPr lang="cs-CZ"/>
              <a:pPr>
                <a:defRPr/>
              </a:pPr>
              <a:t>‹#›</a:t>
            </a:fld>
            <a:endParaRPr lang="cs-CZ"/>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cs-CZ"/>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pPr>
              <a:defRPr/>
            </a:pPr>
            <a:fld id="{45097D4F-37C9-4683-9945-51B57C810438}" type="slidenum">
              <a:rPr lang="cs-CZ"/>
              <a:pPr>
                <a:defRPr/>
              </a:pPr>
              <a:t>‹#›</a:t>
            </a:fld>
            <a:endParaRPr lang="cs-CZ"/>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5EDC2462-E288-42FE-858F-79631E8CEC55}" type="slidenum">
              <a:rPr lang="cs-CZ"/>
              <a:pPr>
                <a:defRPr/>
              </a:pPr>
              <a:t>‹#›</a:t>
            </a:fld>
            <a:endParaRPr lang="cs-CZ"/>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C16F0DB4-E607-4E30-920E-A12AAB9E974F}" type="slidenum">
              <a:rPr lang="cs-CZ"/>
              <a:pPr>
                <a:defRPr/>
              </a:pPr>
              <a:t>‹#›</a:t>
            </a:fld>
            <a:endParaRPr lang="cs-CZ"/>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p>
        </p:txBody>
      </p:sp>
      <p:sp>
        <p:nvSpPr>
          <p:cNvPr id="21401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140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a:latin typeface="Times New Roman" pitchFamily="18" charset="0"/>
            </a:endParaRPr>
          </a:p>
        </p:txBody>
      </p:sp>
      <p:sp>
        <p:nvSpPr>
          <p:cNvPr id="2140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cs-CZ"/>
          </a:p>
        </p:txBody>
      </p:sp>
      <p:sp>
        <p:nvSpPr>
          <p:cNvPr id="2140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34" charset="0"/>
              </a:defRPr>
            </a:lvl1pPr>
          </a:lstStyle>
          <a:p>
            <a:pPr>
              <a:defRPr/>
            </a:pPr>
            <a:endParaRPr lang="cs-CZ"/>
          </a:p>
        </p:txBody>
      </p:sp>
      <p:sp>
        <p:nvSpPr>
          <p:cNvPr id="2140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Verdana" pitchFamily="34" charset="0"/>
              </a:defRPr>
            </a:lvl1pPr>
          </a:lstStyle>
          <a:p>
            <a:pPr>
              <a:defRPr/>
            </a:pPr>
            <a:endParaRPr lang="cs-CZ"/>
          </a:p>
        </p:txBody>
      </p:sp>
      <p:sp>
        <p:nvSpPr>
          <p:cNvPr id="2140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pPr>
              <a:defRPr/>
            </a:pPr>
            <a:fld id="{2AAA59D8-BD5F-4BCE-AC58-6F6E3F422E4D}"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832"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4018"/>
                                        </p:tgtEl>
                                        <p:attrNameLst>
                                          <p:attrName>style.visibility</p:attrName>
                                        </p:attrNameLst>
                                      </p:cBhvr>
                                      <p:to>
                                        <p:strVal val="visible"/>
                                      </p:to>
                                    </p:set>
                                    <p:animEffect transition="in" filter="fade">
                                      <p:cBhvr>
                                        <p:cTn id="7" dur="500"/>
                                        <p:tgtEl>
                                          <p:spTgt spid="2140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4019">
                                            <p:txEl>
                                              <p:pRg st="0" end="0"/>
                                            </p:txEl>
                                          </p:spTgt>
                                        </p:tgtEl>
                                        <p:attrNameLst>
                                          <p:attrName>style.visibility</p:attrName>
                                        </p:attrNameLst>
                                      </p:cBhvr>
                                      <p:to>
                                        <p:strVal val="visible"/>
                                      </p:to>
                                    </p:set>
                                    <p:animEffect transition="in" filter="fade">
                                      <p:cBhvr>
                                        <p:cTn id="10" dur="500"/>
                                        <p:tgtEl>
                                          <p:spTgt spid="2140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4019">
                                            <p:txEl>
                                              <p:pRg st="1" end="1"/>
                                            </p:txEl>
                                          </p:spTgt>
                                        </p:tgtEl>
                                        <p:attrNameLst>
                                          <p:attrName>style.visibility</p:attrName>
                                        </p:attrNameLst>
                                      </p:cBhvr>
                                      <p:to>
                                        <p:strVal val="visible"/>
                                      </p:to>
                                    </p:set>
                                    <p:animEffect transition="in" filter="fade">
                                      <p:cBhvr>
                                        <p:cTn id="13" dur="500"/>
                                        <p:tgtEl>
                                          <p:spTgt spid="21401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4019">
                                            <p:txEl>
                                              <p:pRg st="2" end="2"/>
                                            </p:txEl>
                                          </p:spTgt>
                                        </p:tgtEl>
                                        <p:attrNameLst>
                                          <p:attrName>style.visibility</p:attrName>
                                        </p:attrNameLst>
                                      </p:cBhvr>
                                      <p:to>
                                        <p:strVal val="visible"/>
                                      </p:to>
                                    </p:set>
                                    <p:animEffect transition="in" filter="fade">
                                      <p:cBhvr>
                                        <p:cTn id="16" dur="500"/>
                                        <p:tgtEl>
                                          <p:spTgt spid="21401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4019">
                                            <p:txEl>
                                              <p:pRg st="3" end="3"/>
                                            </p:txEl>
                                          </p:spTgt>
                                        </p:tgtEl>
                                        <p:attrNameLst>
                                          <p:attrName>style.visibility</p:attrName>
                                        </p:attrNameLst>
                                      </p:cBhvr>
                                      <p:to>
                                        <p:strVal val="visible"/>
                                      </p:to>
                                    </p:set>
                                    <p:animEffect transition="in" filter="fade">
                                      <p:cBhvr>
                                        <p:cTn id="19" dur="500"/>
                                        <p:tgtEl>
                                          <p:spTgt spid="214019">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4019">
                                            <p:txEl>
                                              <p:pRg st="4" end="4"/>
                                            </p:txEl>
                                          </p:spTgt>
                                        </p:tgtEl>
                                        <p:attrNameLst>
                                          <p:attrName>style.visibility</p:attrName>
                                        </p:attrNameLst>
                                      </p:cBhvr>
                                      <p:to>
                                        <p:strVal val="visible"/>
                                      </p:to>
                                    </p:set>
                                    <p:animEffect transition="in" filter="fade">
                                      <p:cBhvr>
                                        <p:cTn id="22" dur="500"/>
                                        <p:tgtEl>
                                          <p:spTgt spid="214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p:bldP spid="214019" grpId="0" build="p">
        <p:tmplLst>
          <p:tmpl lvl="1">
            <p:tnLst>
              <p:par>
                <p:cTn presetID="10" presetClass="entr" presetSubtype="0" fill="hold" nodeType="withEffect">
                  <p:stCondLst>
                    <p:cond delay="0"/>
                  </p:stCondLst>
                  <p:childTnLst>
                    <p:set>
                      <p:cBhvr>
                        <p:cTn dur="1" fill="hold">
                          <p:stCondLst>
                            <p:cond delay="0"/>
                          </p:stCondLst>
                        </p:cTn>
                        <p:tgtEl>
                          <p:spTgt spid="214019"/>
                        </p:tgtEl>
                        <p:attrNameLst>
                          <p:attrName>style.visibility</p:attrName>
                        </p:attrNameLst>
                      </p:cBhvr>
                      <p:to>
                        <p:strVal val="visible"/>
                      </p:to>
                    </p:set>
                    <p:animEffect transition="in" filter="fade">
                      <p:cBhvr>
                        <p:cTn dur="500"/>
                        <p:tgtEl>
                          <p:spTgt spid="21401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14019"/>
                        </p:tgtEl>
                        <p:attrNameLst>
                          <p:attrName>style.visibility</p:attrName>
                        </p:attrNameLst>
                      </p:cBhvr>
                      <p:to>
                        <p:strVal val="visible"/>
                      </p:to>
                    </p:set>
                    <p:animEffect transition="in" filter="fade">
                      <p:cBhvr>
                        <p:cTn dur="500"/>
                        <p:tgtEl>
                          <p:spTgt spid="21401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14019"/>
                        </p:tgtEl>
                        <p:attrNameLst>
                          <p:attrName>style.visibility</p:attrName>
                        </p:attrNameLst>
                      </p:cBhvr>
                      <p:to>
                        <p:strVal val="visible"/>
                      </p:to>
                    </p:set>
                    <p:animEffect transition="in" filter="fade">
                      <p:cBhvr>
                        <p:cTn dur="500"/>
                        <p:tgtEl>
                          <p:spTgt spid="21401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14019"/>
                        </p:tgtEl>
                        <p:attrNameLst>
                          <p:attrName>style.visibility</p:attrName>
                        </p:attrNameLst>
                      </p:cBhvr>
                      <p:to>
                        <p:strVal val="visible"/>
                      </p:to>
                    </p:set>
                    <p:animEffect transition="in" filter="fade">
                      <p:cBhvr>
                        <p:cTn dur="500"/>
                        <p:tgtEl>
                          <p:spTgt spid="21401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14019"/>
                        </p:tgtEl>
                        <p:attrNameLst>
                          <p:attrName>style.visibility</p:attrName>
                        </p:attrNameLst>
                      </p:cBhvr>
                      <p:to>
                        <p:strVal val="visible"/>
                      </p:to>
                    </p:set>
                    <p:animEffect transition="in" filter="fade">
                      <p:cBhvr>
                        <p:cTn dur="500"/>
                        <p:tgtEl>
                          <p:spTgt spid="214019"/>
                        </p:tgtEl>
                      </p:cBhvr>
                    </p:animEffect>
                  </p:childTnLst>
                </p:cTn>
              </p:par>
            </p:tnLst>
          </p:tmpl>
        </p:tmplLst>
      </p:bldP>
    </p:bld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cs-CZ" sz="4200" smtClean="0"/>
              <a:t>INFORMAČNÍ SYSTÉMY</a:t>
            </a:r>
            <a:br>
              <a:rPr lang="cs-CZ" sz="4200" smtClean="0"/>
            </a:br>
            <a:r>
              <a:rPr lang="cs-CZ" sz="4200" smtClean="0"/>
              <a:t>VE VEŘEJNÉ SPRÁVĚ</a:t>
            </a:r>
          </a:p>
        </p:txBody>
      </p:sp>
      <p:sp>
        <p:nvSpPr>
          <p:cNvPr id="5" name="Rectangle 3"/>
          <p:cNvSpPr txBox="1">
            <a:spLocks noChangeArrowheads="1"/>
          </p:cNvSpPr>
          <p:nvPr/>
        </p:nvSpPr>
        <p:spPr bwMode="auto">
          <a:xfrm>
            <a:off x="2051720" y="5231876"/>
            <a:ext cx="6498555" cy="112923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0" indent="0" algn="l" rtl="0" eaLnBrk="1" fontAlgn="base" hangingPunct="1">
              <a:spcBef>
                <a:spcPct val="20000"/>
              </a:spcBef>
              <a:spcAft>
                <a:spcPct val="0"/>
              </a:spcAft>
              <a:buClr>
                <a:schemeClr val="accent2"/>
              </a:buClr>
              <a:buFont typeface="Wingdings" pitchFamily="2" charset="2"/>
              <a:buNone/>
              <a:defRPr sz="28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1" fontAlgn="base" hangingPunct="1">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a:lstStyle>
          <a:p>
            <a:r>
              <a:rPr lang="cs-CZ" kern="0" dirty="0" smtClean="0"/>
              <a:t>doc. RNDr. Ing. Roman Šperka, Ph.D.</a:t>
            </a:r>
          </a:p>
          <a:p>
            <a:endParaRPr lang="cs-CZ" kern="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p:cNvSpPr>
            <a:spLocks noGrp="1"/>
          </p:cNvSpPr>
          <p:nvPr>
            <p:ph type="sldNum" sz="quarter" idx="12"/>
          </p:nvPr>
        </p:nvSpPr>
        <p:spPr>
          <a:noFill/>
        </p:spPr>
        <p:txBody>
          <a:bodyPr/>
          <a:lstStyle/>
          <a:p>
            <a:fld id="{BA9D1910-1E47-4DFE-BEB4-FBB58F1F6599}" type="slidenum">
              <a:rPr lang="cs-CZ" smtClean="0"/>
              <a:pPr/>
              <a:t>10</a:t>
            </a:fld>
            <a:endParaRPr lang="cs-CZ" smtClean="0"/>
          </a:p>
        </p:txBody>
      </p:sp>
      <p:sp>
        <p:nvSpPr>
          <p:cNvPr id="6147" name="Rectangle 2"/>
          <p:cNvSpPr>
            <a:spLocks noGrp="1" noChangeArrowheads="1"/>
          </p:cNvSpPr>
          <p:nvPr>
            <p:ph type="title"/>
          </p:nvPr>
        </p:nvSpPr>
        <p:spPr/>
        <p:txBody>
          <a:bodyPr/>
          <a:lstStyle/>
          <a:p>
            <a:pPr eaLnBrk="1" hangingPunct="1"/>
            <a:r>
              <a:rPr lang="cs-CZ" sz="3400" dirty="0" smtClean="0"/>
              <a:t>Ústřední portál</a:t>
            </a:r>
          </a:p>
        </p:txBody>
      </p:sp>
      <p:sp>
        <p:nvSpPr>
          <p:cNvPr id="5124" name="Rectangle 3"/>
          <p:cNvSpPr>
            <a:spLocks noGrp="1" noChangeArrowheads="1"/>
          </p:cNvSpPr>
          <p:nvPr>
            <p:ph type="body" idx="1"/>
          </p:nvPr>
        </p:nvSpPr>
        <p:spPr>
          <a:xfrm>
            <a:off x="566738" y="1772817"/>
            <a:ext cx="8326437" cy="288032"/>
          </a:xfrm>
        </p:spPr>
        <p:txBody>
          <a:bodyPr>
            <a:normAutofit fontScale="70000" lnSpcReduction="20000"/>
          </a:bodyPr>
          <a:lstStyle/>
          <a:p>
            <a:pPr eaLnBrk="1" hangingPunct="1">
              <a:lnSpc>
                <a:spcPct val="120000"/>
              </a:lnSpc>
              <a:defRPr/>
            </a:pPr>
            <a:r>
              <a:rPr lang="cs-CZ" sz="1700" dirty="0" smtClean="0"/>
              <a:t>elektronické služby společných modulů ÚPVS:</a:t>
            </a:r>
          </a:p>
        </p:txBody>
      </p:sp>
      <p:graphicFrame>
        <p:nvGraphicFramePr>
          <p:cNvPr id="6" name="Diagram 5"/>
          <p:cNvGraphicFramePr/>
          <p:nvPr/>
        </p:nvGraphicFramePr>
        <p:xfrm>
          <a:off x="539552" y="2132857"/>
          <a:ext cx="8326437"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p:cNvSpPr>
            <a:spLocks noGrp="1"/>
          </p:cNvSpPr>
          <p:nvPr>
            <p:ph type="sldNum" sz="quarter" idx="12"/>
          </p:nvPr>
        </p:nvSpPr>
        <p:spPr>
          <a:noFill/>
        </p:spPr>
        <p:txBody>
          <a:bodyPr/>
          <a:lstStyle/>
          <a:p>
            <a:fld id="{BA9D1910-1E47-4DFE-BEB4-FBB58F1F6599}" type="slidenum">
              <a:rPr lang="cs-CZ" smtClean="0"/>
              <a:pPr/>
              <a:t>11</a:t>
            </a:fld>
            <a:endParaRPr lang="cs-CZ" smtClean="0"/>
          </a:p>
        </p:txBody>
      </p:sp>
      <p:sp>
        <p:nvSpPr>
          <p:cNvPr id="6147" name="Rectangle 2"/>
          <p:cNvSpPr>
            <a:spLocks noGrp="1" noChangeArrowheads="1"/>
          </p:cNvSpPr>
          <p:nvPr>
            <p:ph type="title"/>
          </p:nvPr>
        </p:nvSpPr>
        <p:spPr/>
        <p:txBody>
          <a:bodyPr/>
          <a:lstStyle/>
          <a:p>
            <a:pPr eaLnBrk="1" hangingPunct="1"/>
            <a:r>
              <a:rPr lang="cs-CZ" sz="3400" dirty="0" smtClean="0"/>
              <a:t>Ústřední portál</a:t>
            </a:r>
          </a:p>
        </p:txBody>
      </p:sp>
      <p:sp>
        <p:nvSpPr>
          <p:cNvPr id="5124" name="Rectangle 3"/>
          <p:cNvSpPr>
            <a:spLocks noGrp="1" noChangeArrowheads="1"/>
          </p:cNvSpPr>
          <p:nvPr>
            <p:ph type="body" idx="1"/>
          </p:nvPr>
        </p:nvSpPr>
        <p:spPr>
          <a:xfrm>
            <a:off x="566738" y="1772817"/>
            <a:ext cx="8326437" cy="288032"/>
          </a:xfrm>
        </p:spPr>
        <p:txBody>
          <a:bodyPr>
            <a:normAutofit fontScale="70000" lnSpcReduction="20000"/>
          </a:bodyPr>
          <a:lstStyle/>
          <a:p>
            <a:pPr eaLnBrk="1" hangingPunct="1">
              <a:lnSpc>
                <a:spcPct val="120000"/>
              </a:lnSpc>
              <a:defRPr/>
            </a:pPr>
            <a:r>
              <a:rPr lang="cs-CZ" sz="1700" dirty="0" smtClean="0"/>
              <a:t>elektronické služby společných modulů ÚPVS:</a:t>
            </a:r>
          </a:p>
        </p:txBody>
      </p:sp>
      <p:graphicFrame>
        <p:nvGraphicFramePr>
          <p:cNvPr id="6" name="Diagram 5"/>
          <p:cNvGraphicFramePr/>
          <p:nvPr/>
        </p:nvGraphicFramePr>
        <p:xfrm>
          <a:off x="539552" y="2060848"/>
          <a:ext cx="8326437"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p:cNvSpPr>
            <a:spLocks noGrp="1"/>
          </p:cNvSpPr>
          <p:nvPr>
            <p:ph type="sldNum" sz="quarter" idx="12"/>
          </p:nvPr>
        </p:nvSpPr>
        <p:spPr>
          <a:noFill/>
        </p:spPr>
        <p:txBody>
          <a:bodyPr/>
          <a:lstStyle/>
          <a:p>
            <a:fld id="{BA9D1910-1E47-4DFE-BEB4-FBB58F1F6599}" type="slidenum">
              <a:rPr lang="cs-CZ" smtClean="0"/>
              <a:pPr/>
              <a:t>12</a:t>
            </a:fld>
            <a:endParaRPr lang="cs-CZ" smtClean="0"/>
          </a:p>
        </p:txBody>
      </p:sp>
      <p:sp>
        <p:nvSpPr>
          <p:cNvPr id="6147" name="Rectangle 2"/>
          <p:cNvSpPr>
            <a:spLocks noGrp="1" noChangeArrowheads="1"/>
          </p:cNvSpPr>
          <p:nvPr>
            <p:ph type="title"/>
          </p:nvPr>
        </p:nvSpPr>
        <p:spPr/>
        <p:txBody>
          <a:bodyPr/>
          <a:lstStyle/>
          <a:p>
            <a:pPr eaLnBrk="1" hangingPunct="1"/>
            <a:r>
              <a:rPr lang="cs-CZ" sz="3400" dirty="0" smtClean="0"/>
              <a:t>Standardy</a:t>
            </a:r>
          </a:p>
        </p:txBody>
      </p:sp>
      <p:sp>
        <p:nvSpPr>
          <p:cNvPr id="5124" name="Rectangle 3"/>
          <p:cNvSpPr>
            <a:spLocks noGrp="1" noChangeArrowheads="1"/>
          </p:cNvSpPr>
          <p:nvPr>
            <p:ph type="body" idx="1"/>
          </p:nvPr>
        </p:nvSpPr>
        <p:spPr>
          <a:xfrm>
            <a:off x="566738" y="1989138"/>
            <a:ext cx="8326437" cy="4103687"/>
          </a:xfrm>
        </p:spPr>
        <p:txBody>
          <a:bodyPr>
            <a:normAutofit fontScale="92500"/>
          </a:bodyPr>
          <a:lstStyle/>
          <a:p>
            <a:pPr eaLnBrk="1" hangingPunct="1">
              <a:lnSpc>
                <a:spcPct val="120000"/>
              </a:lnSpc>
              <a:defRPr/>
            </a:pPr>
            <a:r>
              <a:rPr lang="cs-CZ" sz="1700" dirty="0" smtClean="0"/>
              <a:t>soubor pravidel spojených s vytvářením, rozvojem a využíváním ISVS, který obsahuje charakteristiky, metody, postupy a podmínky, zvláště pokud jde o bezpečnost a </a:t>
            </a:r>
            <a:r>
              <a:rPr lang="cs-CZ" sz="1700" dirty="0" err="1" smtClean="0"/>
              <a:t>integrovatelnost</a:t>
            </a:r>
            <a:r>
              <a:rPr lang="cs-CZ" sz="1700" dirty="0" smtClean="0"/>
              <a:t> ISVS</a:t>
            </a:r>
          </a:p>
          <a:p>
            <a:pPr eaLnBrk="1" hangingPunct="1">
              <a:lnSpc>
                <a:spcPct val="120000"/>
              </a:lnSpc>
              <a:defRPr/>
            </a:pPr>
            <a:r>
              <a:rPr lang="cs-CZ" sz="1700" dirty="0" smtClean="0"/>
              <a:t>musí být otevřené a technologicky neutrální.</a:t>
            </a:r>
          </a:p>
          <a:p>
            <a:pPr eaLnBrk="1" hangingPunct="1">
              <a:lnSpc>
                <a:spcPct val="120000"/>
              </a:lnSpc>
              <a:defRPr/>
            </a:pPr>
            <a:r>
              <a:rPr lang="cs-CZ" sz="1700" dirty="0" smtClean="0"/>
              <a:t>vztahují se především na:</a:t>
            </a:r>
          </a:p>
          <a:p>
            <a:pPr lvl="1" eaLnBrk="1" hangingPunct="1">
              <a:lnSpc>
                <a:spcPct val="120000"/>
              </a:lnSpc>
              <a:defRPr/>
            </a:pPr>
            <a:r>
              <a:rPr lang="cs-CZ" sz="1300" dirty="0" smtClean="0"/>
              <a:t>technické prostředky, infrastrukturu a systém procesního řízení;</a:t>
            </a:r>
          </a:p>
          <a:p>
            <a:pPr lvl="1" eaLnBrk="1" hangingPunct="1">
              <a:lnSpc>
                <a:spcPct val="120000"/>
              </a:lnSpc>
              <a:defRPr/>
            </a:pPr>
            <a:r>
              <a:rPr lang="cs-CZ" sz="1300" dirty="0" smtClean="0"/>
              <a:t>programové prostředky, kterými jsou operační prostředí, databázové prostředí, kancelářské programy, společné moduly a aplikační programové vybavení;</a:t>
            </a:r>
          </a:p>
          <a:p>
            <a:pPr lvl="1" eaLnBrk="1" hangingPunct="1">
              <a:lnSpc>
                <a:spcPct val="120000"/>
              </a:lnSpc>
              <a:defRPr/>
            </a:pPr>
            <a:r>
              <a:rPr lang="cs-CZ" sz="1300" dirty="0" smtClean="0"/>
              <a:t>údaje, registry, číselníky;</a:t>
            </a:r>
          </a:p>
          <a:p>
            <a:pPr lvl="1" eaLnBrk="1" hangingPunct="1">
              <a:lnSpc>
                <a:spcPct val="120000"/>
              </a:lnSpc>
              <a:defRPr/>
            </a:pPr>
            <a:r>
              <a:rPr lang="cs-CZ" sz="1300" dirty="0" smtClean="0"/>
              <a:t>formáty výměny údajů.</a:t>
            </a:r>
          </a:p>
          <a:p>
            <a:pPr eaLnBrk="1" hangingPunct="1">
              <a:lnSpc>
                <a:spcPct val="120000"/>
              </a:lnSpc>
              <a:defRPr/>
            </a:pPr>
            <a:r>
              <a:rPr lang="cs-CZ" sz="1700" dirty="0" err="1" smtClean="0"/>
              <a:t>integrovatelnost</a:t>
            </a:r>
            <a:r>
              <a:rPr lang="cs-CZ" sz="1700" dirty="0" smtClean="0"/>
              <a:t> ISVS</a:t>
            </a:r>
          </a:p>
          <a:p>
            <a:pPr lvl="1" eaLnBrk="1" hangingPunct="1">
              <a:lnSpc>
                <a:spcPct val="120000"/>
              </a:lnSpc>
              <a:defRPr/>
            </a:pPr>
            <a:r>
              <a:rPr lang="cs-CZ" sz="1300" dirty="0" smtClean="0"/>
              <a:t>tvoří souhrn právních, technických, organizačních a jiných opatření vytvářejících jednotné prostředí umožňující výměnu a společné používání údajů a společných modulů mezi jednotlivými ISVS.</a:t>
            </a:r>
          </a:p>
          <a:p>
            <a:pPr eaLnBrk="1" hangingPunct="1">
              <a:lnSpc>
                <a:spcPct val="120000"/>
              </a:lnSpc>
              <a:defRPr/>
            </a:pPr>
            <a:r>
              <a:rPr lang="cs-CZ" sz="1700" dirty="0" smtClean="0"/>
              <a:t>standardy jsou podrobněji vymezeny v několika dalších výnosech</a:t>
            </a:r>
          </a:p>
          <a:p>
            <a:pPr eaLnBrk="1" hangingPunct="1">
              <a:lnSpc>
                <a:spcPct val="120000"/>
              </a:lnSpc>
              <a:defRPr/>
            </a:pPr>
            <a:endParaRPr lang="cs-CZ" sz="1700" dirty="0" smtClean="0"/>
          </a:p>
        </p:txBody>
      </p:sp>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p:cNvSpPr>
            <a:spLocks noGrp="1"/>
          </p:cNvSpPr>
          <p:nvPr>
            <p:ph type="sldNum" sz="quarter" idx="12"/>
          </p:nvPr>
        </p:nvSpPr>
        <p:spPr>
          <a:noFill/>
        </p:spPr>
        <p:txBody>
          <a:bodyPr/>
          <a:lstStyle/>
          <a:p>
            <a:fld id="{BA9D1910-1E47-4DFE-BEB4-FBB58F1F6599}" type="slidenum">
              <a:rPr lang="cs-CZ" smtClean="0"/>
              <a:pPr/>
              <a:t>13</a:t>
            </a:fld>
            <a:endParaRPr lang="cs-CZ" smtClean="0"/>
          </a:p>
        </p:txBody>
      </p:sp>
      <p:sp>
        <p:nvSpPr>
          <p:cNvPr id="6147" name="Rectangle 2"/>
          <p:cNvSpPr>
            <a:spLocks noGrp="1" noChangeArrowheads="1"/>
          </p:cNvSpPr>
          <p:nvPr>
            <p:ph type="title"/>
          </p:nvPr>
        </p:nvSpPr>
        <p:spPr/>
        <p:txBody>
          <a:bodyPr/>
          <a:lstStyle/>
          <a:p>
            <a:pPr eaLnBrk="1" hangingPunct="1"/>
            <a:r>
              <a:rPr lang="cs-CZ" sz="3400" dirty="0" smtClean="0"/>
              <a:t>Integrované obslužné místo</a:t>
            </a:r>
          </a:p>
        </p:txBody>
      </p:sp>
      <p:sp>
        <p:nvSpPr>
          <p:cNvPr id="5124" name="Rectangle 3"/>
          <p:cNvSpPr>
            <a:spLocks noGrp="1" noChangeArrowheads="1"/>
          </p:cNvSpPr>
          <p:nvPr>
            <p:ph type="body" idx="1"/>
          </p:nvPr>
        </p:nvSpPr>
        <p:spPr>
          <a:xfrm>
            <a:off x="566738" y="1989138"/>
            <a:ext cx="8326437" cy="4103687"/>
          </a:xfrm>
        </p:spPr>
        <p:txBody>
          <a:bodyPr>
            <a:normAutofit/>
          </a:bodyPr>
          <a:lstStyle/>
          <a:p>
            <a:pPr eaLnBrk="1" hangingPunct="1">
              <a:lnSpc>
                <a:spcPct val="120000"/>
              </a:lnSpc>
              <a:defRPr/>
            </a:pPr>
            <a:r>
              <a:rPr lang="cs-CZ" sz="1700" dirty="0" smtClean="0"/>
              <a:t>vykonává činnost osvědčující  osoby</a:t>
            </a:r>
          </a:p>
          <a:p>
            <a:pPr eaLnBrk="1" hangingPunct="1">
              <a:lnSpc>
                <a:spcPct val="120000"/>
              </a:lnSpc>
              <a:defRPr/>
            </a:pPr>
            <a:r>
              <a:rPr lang="cs-CZ" sz="1700" dirty="0" smtClean="0"/>
              <a:t>zabezpečuje přístup ke službám veřejné správy poskytovaným povinnými osobami, zvláště</a:t>
            </a:r>
          </a:p>
          <a:p>
            <a:pPr lvl="1" eaLnBrk="1" hangingPunct="1">
              <a:lnSpc>
                <a:spcPct val="120000"/>
              </a:lnSpc>
              <a:defRPr/>
            </a:pPr>
            <a:r>
              <a:rPr lang="cs-CZ" sz="1300" dirty="0" smtClean="0"/>
              <a:t>podávání návrhů, žádostí a jiných podání povinným osobám </a:t>
            </a:r>
          </a:p>
          <a:p>
            <a:pPr lvl="1" eaLnBrk="1" hangingPunct="1">
              <a:lnSpc>
                <a:spcPct val="120000"/>
              </a:lnSpc>
              <a:defRPr/>
            </a:pPr>
            <a:r>
              <a:rPr lang="cs-CZ" sz="1300" dirty="0" smtClean="0"/>
              <a:t>jinou komunikaci s povinnými osobami</a:t>
            </a:r>
          </a:p>
        </p:txBody>
      </p:sp>
    </p:spTree>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p:cNvSpPr>
            <a:spLocks noGrp="1"/>
          </p:cNvSpPr>
          <p:nvPr>
            <p:ph type="sldNum" sz="quarter" idx="12"/>
          </p:nvPr>
        </p:nvSpPr>
        <p:spPr>
          <a:noFill/>
        </p:spPr>
        <p:txBody>
          <a:bodyPr/>
          <a:lstStyle/>
          <a:p>
            <a:fld id="{BA9D1910-1E47-4DFE-BEB4-FBB58F1F6599}" type="slidenum">
              <a:rPr lang="cs-CZ" smtClean="0"/>
              <a:pPr/>
              <a:t>14</a:t>
            </a:fld>
            <a:endParaRPr lang="cs-CZ" smtClean="0"/>
          </a:p>
        </p:txBody>
      </p:sp>
      <p:sp>
        <p:nvSpPr>
          <p:cNvPr id="6147" name="Rectangle 2"/>
          <p:cNvSpPr>
            <a:spLocks noGrp="1" noChangeArrowheads="1"/>
          </p:cNvSpPr>
          <p:nvPr>
            <p:ph type="title"/>
          </p:nvPr>
        </p:nvSpPr>
        <p:spPr/>
        <p:txBody>
          <a:bodyPr/>
          <a:lstStyle/>
          <a:p>
            <a:pPr eaLnBrk="1" hangingPunct="1"/>
            <a:r>
              <a:rPr lang="cs-CZ" sz="3400" dirty="0" smtClean="0"/>
              <a:t>Občanský průkaz</a:t>
            </a:r>
            <a:br>
              <a:rPr lang="cs-CZ" sz="3400" dirty="0" smtClean="0"/>
            </a:br>
            <a:r>
              <a:rPr lang="cs-CZ" sz="3400" dirty="0" smtClean="0"/>
              <a:t>s elektronickým kontaktním čipem</a:t>
            </a:r>
          </a:p>
        </p:txBody>
      </p:sp>
      <p:sp>
        <p:nvSpPr>
          <p:cNvPr id="5124" name="Rectangle 3"/>
          <p:cNvSpPr>
            <a:spLocks noGrp="1" noChangeArrowheads="1"/>
          </p:cNvSpPr>
          <p:nvPr>
            <p:ph type="body" idx="1"/>
          </p:nvPr>
        </p:nvSpPr>
        <p:spPr>
          <a:xfrm>
            <a:off x="566738" y="1772816"/>
            <a:ext cx="8326437" cy="4320479"/>
          </a:xfrm>
        </p:spPr>
        <p:txBody>
          <a:bodyPr>
            <a:normAutofit lnSpcReduction="10000"/>
          </a:bodyPr>
          <a:lstStyle/>
          <a:p>
            <a:pPr eaLnBrk="1" hangingPunct="1">
              <a:lnSpc>
                <a:spcPct val="120000"/>
              </a:lnSpc>
              <a:defRPr/>
            </a:pPr>
            <a:r>
              <a:rPr lang="cs-CZ" sz="2000" dirty="0" smtClean="0"/>
              <a:t>o vydáni </a:t>
            </a:r>
            <a:r>
              <a:rPr lang="cs-CZ" sz="2000" dirty="0" err="1" smtClean="0"/>
              <a:t>eID</a:t>
            </a:r>
            <a:r>
              <a:rPr lang="cs-CZ" sz="2000" dirty="0" smtClean="0"/>
              <a:t> karty může občan požádat na kterémkoliv pracovišti oddělení dokladů Okresního ředitelství Policejního sboru (OR PZ)</a:t>
            </a:r>
          </a:p>
          <a:p>
            <a:pPr eaLnBrk="1" hangingPunct="1">
              <a:lnSpc>
                <a:spcPct val="120000"/>
              </a:lnSpc>
              <a:defRPr/>
            </a:pPr>
            <a:r>
              <a:rPr lang="cs-CZ" sz="2000" dirty="0" smtClean="0"/>
              <a:t>elektronická identifikační karta (</a:t>
            </a:r>
            <a:r>
              <a:rPr lang="cs-CZ" sz="2000" dirty="0" err="1" smtClean="0"/>
              <a:t>eID</a:t>
            </a:r>
            <a:r>
              <a:rPr lang="cs-CZ" sz="2000" dirty="0" smtClean="0"/>
              <a:t>)</a:t>
            </a:r>
          </a:p>
          <a:p>
            <a:pPr lvl="1" eaLnBrk="1" hangingPunct="1">
              <a:lnSpc>
                <a:spcPct val="120000"/>
              </a:lnSpc>
              <a:defRPr/>
            </a:pPr>
            <a:r>
              <a:rPr lang="cs-CZ" sz="1600" dirty="0" smtClean="0"/>
              <a:t>bude sloužit, tak jako doposud platný občanský průkaz, k prokazováni totožnosti při osobním styku s úřady a institucemi</a:t>
            </a:r>
          </a:p>
          <a:p>
            <a:pPr lvl="1" eaLnBrk="1" hangingPunct="1">
              <a:lnSpc>
                <a:spcPct val="120000"/>
              </a:lnSpc>
              <a:defRPr/>
            </a:pPr>
            <a:r>
              <a:rPr lang="cs-CZ" sz="1600" dirty="0" smtClean="0"/>
              <a:t>bude možné prokazovat totožnost i v elektronickém prostředí při využívaní elektronických služeb veřejné správy prostřednictvím internetu, mezi takové služby patří například:</a:t>
            </a:r>
          </a:p>
          <a:p>
            <a:pPr lvl="2" eaLnBrk="1" hangingPunct="1">
              <a:lnSpc>
                <a:spcPct val="120000"/>
              </a:lnSpc>
              <a:defRPr/>
            </a:pPr>
            <a:r>
              <a:rPr lang="cs-CZ" sz="1100" dirty="0" smtClean="0"/>
              <a:t>nahlašování změn,</a:t>
            </a:r>
          </a:p>
          <a:p>
            <a:pPr lvl="2" eaLnBrk="1" hangingPunct="1">
              <a:lnSpc>
                <a:spcPct val="120000"/>
              </a:lnSpc>
              <a:defRPr/>
            </a:pPr>
            <a:r>
              <a:rPr lang="cs-CZ" sz="1100" dirty="0" smtClean="0"/>
              <a:t>podávaní žádostí, stížností, žalob, aukci, veřejné obstarávaní,</a:t>
            </a:r>
          </a:p>
          <a:p>
            <a:pPr lvl="2" eaLnBrk="1" hangingPunct="1">
              <a:lnSpc>
                <a:spcPct val="120000"/>
              </a:lnSpc>
              <a:defRPr/>
            </a:pPr>
            <a:r>
              <a:rPr lang="cs-CZ" sz="1100" dirty="0" smtClean="0"/>
              <a:t>služby katastru,</a:t>
            </a:r>
          </a:p>
          <a:p>
            <a:pPr lvl="2" eaLnBrk="1" hangingPunct="1">
              <a:lnSpc>
                <a:spcPct val="120000"/>
              </a:lnSpc>
              <a:defRPr/>
            </a:pPr>
            <a:r>
              <a:rPr lang="cs-CZ" sz="1100" dirty="0" smtClean="0"/>
              <a:t>služby daňového úřadu,</a:t>
            </a:r>
          </a:p>
          <a:p>
            <a:pPr lvl="2" eaLnBrk="1" hangingPunct="1">
              <a:lnSpc>
                <a:spcPct val="120000"/>
              </a:lnSpc>
              <a:defRPr/>
            </a:pPr>
            <a:r>
              <a:rPr lang="cs-CZ" sz="1100" dirty="0" err="1" smtClean="0"/>
              <a:t>eHealth</a:t>
            </a:r>
            <a:r>
              <a:rPr lang="cs-CZ" sz="1100" dirty="0" smtClean="0"/>
              <a:t> (elektronické zdravotnictví), </a:t>
            </a:r>
          </a:p>
          <a:p>
            <a:pPr lvl="2" eaLnBrk="1" hangingPunct="1">
              <a:lnSpc>
                <a:spcPct val="120000"/>
              </a:lnSpc>
              <a:defRPr/>
            </a:pPr>
            <a:r>
              <a:rPr lang="cs-CZ" sz="1100" dirty="0" err="1" smtClean="0"/>
              <a:t>eVoting</a:t>
            </a:r>
            <a:r>
              <a:rPr lang="cs-CZ" sz="1100" dirty="0" smtClean="0"/>
              <a:t> (elektronické volby a referenda)</a:t>
            </a:r>
          </a:p>
          <a:p>
            <a:pPr lvl="2" eaLnBrk="1" hangingPunct="1">
              <a:lnSpc>
                <a:spcPct val="120000"/>
              </a:lnSpc>
              <a:defRPr/>
            </a:pPr>
            <a:r>
              <a:rPr lang="cs-CZ" sz="1100" dirty="0" smtClean="0"/>
              <a:t>apod.</a:t>
            </a:r>
          </a:p>
        </p:txBody>
      </p:sp>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p:cNvSpPr>
            <a:spLocks noGrp="1"/>
          </p:cNvSpPr>
          <p:nvPr>
            <p:ph type="sldNum" sz="quarter" idx="12"/>
          </p:nvPr>
        </p:nvSpPr>
        <p:spPr>
          <a:noFill/>
        </p:spPr>
        <p:txBody>
          <a:bodyPr/>
          <a:lstStyle/>
          <a:p>
            <a:fld id="{BA9D1910-1E47-4DFE-BEB4-FBB58F1F6599}" type="slidenum">
              <a:rPr lang="cs-CZ" smtClean="0"/>
              <a:pPr/>
              <a:t>15</a:t>
            </a:fld>
            <a:endParaRPr lang="cs-CZ" smtClean="0"/>
          </a:p>
        </p:txBody>
      </p:sp>
      <p:sp>
        <p:nvSpPr>
          <p:cNvPr id="6147" name="Rectangle 2"/>
          <p:cNvSpPr>
            <a:spLocks noGrp="1" noChangeArrowheads="1"/>
          </p:cNvSpPr>
          <p:nvPr>
            <p:ph type="title"/>
          </p:nvPr>
        </p:nvSpPr>
        <p:spPr/>
        <p:txBody>
          <a:bodyPr/>
          <a:lstStyle/>
          <a:p>
            <a:pPr eaLnBrk="1" hangingPunct="1"/>
            <a:r>
              <a:rPr lang="cs-CZ" sz="3400" dirty="0" smtClean="0"/>
              <a:t>Občanský průkaz</a:t>
            </a:r>
            <a:br>
              <a:rPr lang="cs-CZ" sz="3400" dirty="0" smtClean="0"/>
            </a:br>
            <a:r>
              <a:rPr lang="cs-CZ" sz="3400" dirty="0" smtClean="0"/>
              <a:t>s elektronickým kontaktním čipem</a:t>
            </a:r>
          </a:p>
        </p:txBody>
      </p:sp>
      <p:sp>
        <p:nvSpPr>
          <p:cNvPr id="5124" name="Rectangle 3"/>
          <p:cNvSpPr>
            <a:spLocks noGrp="1" noChangeArrowheads="1"/>
          </p:cNvSpPr>
          <p:nvPr>
            <p:ph type="body" idx="1"/>
          </p:nvPr>
        </p:nvSpPr>
        <p:spPr>
          <a:xfrm>
            <a:off x="566738" y="1772816"/>
            <a:ext cx="8326437" cy="4248471"/>
          </a:xfrm>
        </p:spPr>
        <p:txBody>
          <a:bodyPr>
            <a:normAutofit fontScale="92500" lnSpcReduction="10000"/>
          </a:bodyPr>
          <a:lstStyle/>
          <a:p>
            <a:pPr eaLnBrk="1" hangingPunct="1">
              <a:lnSpc>
                <a:spcPct val="120000"/>
              </a:lnSpc>
              <a:defRPr/>
            </a:pPr>
            <a:r>
              <a:rPr lang="cs-CZ" sz="2400" dirty="0" smtClean="0"/>
              <a:t>doba platnosti karty je 10 let</a:t>
            </a:r>
          </a:p>
          <a:p>
            <a:pPr eaLnBrk="1" hangingPunct="1">
              <a:lnSpc>
                <a:spcPct val="120000"/>
              </a:lnSpc>
              <a:defRPr/>
            </a:pPr>
            <a:r>
              <a:rPr lang="cs-CZ" sz="2400" dirty="0" err="1" smtClean="0"/>
              <a:t>eID</a:t>
            </a:r>
            <a:r>
              <a:rPr lang="cs-CZ" sz="2400" dirty="0" smtClean="0"/>
              <a:t> karta se liší od starého občanského průkazu tím, že má na zadní straně navíc elektronický kontaktní čip. Na čipu</a:t>
            </a:r>
          </a:p>
          <a:p>
            <a:pPr lvl="1" eaLnBrk="1" hangingPunct="1">
              <a:lnSpc>
                <a:spcPct val="120000"/>
              </a:lnSpc>
              <a:defRPr/>
            </a:pPr>
            <a:r>
              <a:rPr lang="cs-CZ" sz="1800" dirty="0" smtClean="0"/>
              <a:t>jsou uložené údaje uvedené na občanském průkaze: jméno, příjmení, adresa, datum narozeni a údaje o platnosti dokladu</a:t>
            </a:r>
          </a:p>
          <a:p>
            <a:pPr lvl="1" eaLnBrk="1" hangingPunct="1">
              <a:lnSpc>
                <a:spcPct val="120000"/>
              </a:lnSpc>
              <a:defRPr/>
            </a:pPr>
            <a:r>
              <a:rPr lang="cs-CZ" sz="1800" dirty="0" smtClean="0"/>
              <a:t>v případě zájmu si může občan zvolit, jestli má čip obsahovat aj jiné údaje, např. údaje potřebné pro vytváření zaručeného elektronického podpisu (ZEP)</a:t>
            </a:r>
          </a:p>
          <a:p>
            <a:pPr lvl="2" eaLnBrk="1" hangingPunct="1">
              <a:lnSpc>
                <a:spcPct val="120000"/>
              </a:lnSpc>
              <a:defRPr/>
            </a:pPr>
            <a:r>
              <a:rPr lang="cs-CZ" sz="1200" dirty="0" smtClean="0"/>
              <a:t>ten bude v elektronické komunikaci občana s úřady anebo komerčními institucemi rovnocennou náhradou vlastnoručního podpisu</a:t>
            </a:r>
          </a:p>
          <a:p>
            <a:pPr lvl="1" eaLnBrk="1" hangingPunct="1">
              <a:lnSpc>
                <a:spcPct val="120000"/>
              </a:lnSpc>
              <a:defRPr/>
            </a:pPr>
            <a:r>
              <a:rPr lang="cs-CZ" sz="1800" dirty="0" smtClean="0"/>
              <a:t>jestli se občan rozhodne využívat ZEP, požádá příslušné pracoviště OR PZ o vydání kvalifikovaného certifikátu na jeho tvorbu</a:t>
            </a:r>
          </a:p>
          <a:p>
            <a:pPr lvl="1" eaLnBrk="1" hangingPunct="1">
              <a:lnSpc>
                <a:spcPct val="120000"/>
              </a:lnSpc>
              <a:defRPr/>
            </a:pPr>
            <a:r>
              <a:rPr lang="cs-CZ" sz="1800" dirty="0" smtClean="0"/>
              <a:t>kvalifikovaný certifikát se vydává bezplatně s platnosti na 5 let.</a:t>
            </a:r>
          </a:p>
          <a:p>
            <a:pPr eaLnBrk="1" hangingPunct="1">
              <a:lnSpc>
                <a:spcPct val="120000"/>
              </a:lnSpc>
              <a:defRPr/>
            </a:pPr>
            <a:endParaRPr lang="cs-CZ" sz="2400" dirty="0" smtClean="0"/>
          </a:p>
        </p:txBody>
      </p:sp>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p:cNvSpPr>
            <a:spLocks noGrp="1"/>
          </p:cNvSpPr>
          <p:nvPr>
            <p:ph type="sldNum" sz="quarter" idx="12"/>
          </p:nvPr>
        </p:nvSpPr>
        <p:spPr>
          <a:noFill/>
        </p:spPr>
        <p:txBody>
          <a:bodyPr/>
          <a:lstStyle/>
          <a:p>
            <a:fld id="{BA9D1910-1E47-4DFE-BEB4-FBB58F1F6599}" type="slidenum">
              <a:rPr lang="cs-CZ" smtClean="0"/>
              <a:pPr/>
              <a:t>16</a:t>
            </a:fld>
            <a:endParaRPr lang="cs-CZ" smtClean="0"/>
          </a:p>
        </p:txBody>
      </p:sp>
      <p:sp>
        <p:nvSpPr>
          <p:cNvPr id="6147" name="Rectangle 2"/>
          <p:cNvSpPr>
            <a:spLocks noGrp="1" noChangeArrowheads="1"/>
          </p:cNvSpPr>
          <p:nvPr>
            <p:ph type="title"/>
          </p:nvPr>
        </p:nvSpPr>
        <p:spPr/>
        <p:txBody>
          <a:bodyPr/>
          <a:lstStyle/>
          <a:p>
            <a:pPr eaLnBrk="1" hangingPunct="1"/>
            <a:r>
              <a:rPr lang="cs-CZ" sz="3400" dirty="0" smtClean="0"/>
              <a:t>Elektronické schránky</a:t>
            </a:r>
          </a:p>
        </p:txBody>
      </p:sp>
      <p:sp>
        <p:nvSpPr>
          <p:cNvPr id="5124" name="Rectangle 3"/>
          <p:cNvSpPr>
            <a:spLocks noGrp="1" noChangeArrowheads="1"/>
          </p:cNvSpPr>
          <p:nvPr>
            <p:ph type="body" idx="1"/>
          </p:nvPr>
        </p:nvSpPr>
        <p:spPr>
          <a:xfrm>
            <a:off x="566738" y="1989138"/>
            <a:ext cx="8326437" cy="4032149"/>
          </a:xfrm>
        </p:spPr>
        <p:txBody>
          <a:bodyPr>
            <a:normAutofit lnSpcReduction="10000"/>
          </a:bodyPr>
          <a:lstStyle/>
          <a:p>
            <a:pPr eaLnBrk="1" hangingPunct="1">
              <a:lnSpc>
                <a:spcPct val="120000"/>
              </a:lnSpc>
              <a:defRPr/>
            </a:pPr>
            <a:r>
              <a:rPr lang="cs-CZ" sz="1700" dirty="0" smtClean="0"/>
              <a:t>pilotní provoz elektronických schránek podle zákona č. 305/2013 Z.z., o e-</a:t>
            </a:r>
            <a:r>
              <a:rPr lang="cs-CZ" sz="1700" dirty="0" err="1" smtClean="0"/>
              <a:t>Governmente</a:t>
            </a:r>
            <a:endParaRPr lang="cs-CZ" sz="1700" dirty="0" smtClean="0"/>
          </a:p>
          <a:p>
            <a:pPr eaLnBrk="1" hangingPunct="1">
              <a:lnSpc>
                <a:spcPct val="120000"/>
              </a:lnSpc>
              <a:defRPr/>
            </a:pPr>
            <a:r>
              <a:rPr lang="cs-CZ" sz="1700" dirty="0" smtClean="0"/>
              <a:t>jsou vytvořené pro občany Slovenské republiky, kteří dovršili k danému datu 18. rok života</a:t>
            </a:r>
          </a:p>
          <a:p>
            <a:pPr eaLnBrk="1" hangingPunct="1">
              <a:lnSpc>
                <a:spcPct val="120000"/>
              </a:lnSpc>
              <a:defRPr/>
            </a:pPr>
            <a:r>
              <a:rPr lang="cs-CZ" sz="1700" dirty="0" smtClean="0"/>
              <a:t>přihlašovaní do elektronických schránek je podle zákona o e-</a:t>
            </a:r>
            <a:r>
              <a:rPr lang="cs-CZ" sz="1700" dirty="0" err="1" smtClean="0"/>
              <a:t>Governmente</a:t>
            </a:r>
            <a:r>
              <a:rPr lang="cs-CZ" sz="1700" dirty="0" smtClean="0"/>
              <a:t> umožněné jenom prostřednictvím elektronického občanského průkazu – tzv. </a:t>
            </a:r>
            <a:r>
              <a:rPr lang="cs-CZ" sz="1700" dirty="0" err="1" smtClean="0"/>
              <a:t>eID</a:t>
            </a:r>
            <a:r>
              <a:rPr lang="cs-CZ" sz="1700" dirty="0" smtClean="0"/>
              <a:t> karty</a:t>
            </a:r>
          </a:p>
          <a:p>
            <a:pPr eaLnBrk="1" hangingPunct="1">
              <a:lnSpc>
                <a:spcPct val="120000"/>
              </a:lnSpc>
              <a:defRPr/>
            </a:pPr>
            <a:r>
              <a:rPr lang="cs-CZ" sz="1700" dirty="0" err="1" smtClean="0"/>
              <a:t>eID</a:t>
            </a:r>
            <a:r>
              <a:rPr lang="cs-CZ" sz="1700" dirty="0" smtClean="0"/>
              <a:t> karta občana musí mít aktivovanou Online </a:t>
            </a:r>
            <a:r>
              <a:rPr lang="cs-CZ" sz="1700" dirty="0" err="1" smtClean="0"/>
              <a:t>eID</a:t>
            </a:r>
            <a:r>
              <a:rPr lang="cs-CZ" sz="1700" dirty="0" smtClean="0"/>
              <a:t> funkci</a:t>
            </a:r>
          </a:p>
          <a:p>
            <a:pPr eaLnBrk="1" hangingPunct="1">
              <a:lnSpc>
                <a:spcPct val="120000"/>
              </a:lnSpc>
              <a:defRPr/>
            </a:pPr>
            <a:r>
              <a:rPr lang="cs-CZ" sz="1700" dirty="0" smtClean="0"/>
              <a:t>do elektronických schránek není možné přihlásit se prostřednictvím přihlašovacího jména a hesla, jako to bylo doposud</a:t>
            </a:r>
          </a:p>
          <a:p>
            <a:pPr eaLnBrk="1" hangingPunct="1">
              <a:lnSpc>
                <a:spcPct val="120000"/>
              </a:lnSpc>
              <a:defRPr/>
            </a:pPr>
            <a:r>
              <a:rPr lang="cs-CZ" sz="1700" dirty="0" smtClean="0"/>
              <a:t>Jedním z prvých využití elektronických schránek jsou pro držitele </a:t>
            </a:r>
            <a:r>
              <a:rPr lang="cs-CZ" sz="1700" dirty="0" err="1" smtClean="0"/>
              <a:t>eID</a:t>
            </a:r>
            <a:r>
              <a:rPr lang="cs-CZ" sz="1700" dirty="0" smtClean="0"/>
              <a:t> karet Elektronické služby Centrální ohlašovny zpřístupněné Ministerstvím vnitra SR</a:t>
            </a:r>
          </a:p>
        </p:txBody>
      </p:sp>
    </p:spTree>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p:cNvSpPr>
            <a:spLocks noGrp="1"/>
          </p:cNvSpPr>
          <p:nvPr>
            <p:ph type="sldNum" sz="quarter" idx="12"/>
          </p:nvPr>
        </p:nvSpPr>
        <p:spPr>
          <a:noFill/>
        </p:spPr>
        <p:txBody>
          <a:bodyPr/>
          <a:lstStyle/>
          <a:p>
            <a:fld id="{BA9D1910-1E47-4DFE-BEB4-FBB58F1F6599}" type="slidenum">
              <a:rPr lang="cs-CZ" smtClean="0"/>
              <a:pPr/>
              <a:t>17</a:t>
            </a:fld>
            <a:endParaRPr lang="cs-CZ" smtClean="0"/>
          </a:p>
        </p:txBody>
      </p:sp>
      <p:sp>
        <p:nvSpPr>
          <p:cNvPr id="6147" name="Rectangle 2"/>
          <p:cNvSpPr>
            <a:spLocks noGrp="1" noChangeArrowheads="1"/>
          </p:cNvSpPr>
          <p:nvPr>
            <p:ph type="title"/>
          </p:nvPr>
        </p:nvSpPr>
        <p:spPr/>
        <p:txBody>
          <a:bodyPr/>
          <a:lstStyle/>
          <a:p>
            <a:pPr eaLnBrk="1" hangingPunct="1"/>
            <a:r>
              <a:rPr lang="cs-CZ" sz="3400" dirty="0" smtClean="0"/>
              <a:t>Elektronické schránky</a:t>
            </a:r>
          </a:p>
        </p:txBody>
      </p:sp>
      <p:pic>
        <p:nvPicPr>
          <p:cNvPr id="6" name="Obrázek 14"/>
          <p:cNvPicPr>
            <a:picLocks noChangeAspect="1"/>
          </p:cNvPicPr>
          <p:nvPr/>
        </p:nvPicPr>
        <p:blipFill>
          <a:blip r:embed="rId3" cstate="print"/>
          <a:stretch>
            <a:fillRect/>
          </a:stretch>
        </p:blipFill>
        <p:spPr>
          <a:xfrm>
            <a:off x="144016" y="1988840"/>
            <a:ext cx="8820472" cy="3568870"/>
          </a:xfrm>
          <a:prstGeom prst="rect">
            <a:avLst/>
          </a:prstGeom>
        </p:spPr>
      </p:pic>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sz="3200" dirty="0" smtClean="0"/>
              <a:t>Děkuji za pozornost.</a:t>
            </a:r>
          </a:p>
          <a:p>
            <a:r>
              <a:rPr lang="cs-CZ" sz="3200" dirty="0" smtClean="0"/>
              <a:t>Otázky?</a:t>
            </a:r>
            <a:endParaRPr lang="cs-CZ" sz="3200" dirty="0"/>
          </a:p>
        </p:txBody>
      </p:sp>
    </p:spTree>
    <p:extLst>
      <p:ext uri="{BB962C8B-B14F-4D97-AF65-F5344CB8AC3E}">
        <p14:creationId xmlns:p14="http://schemas.microsoft.com/office/powerpoint/2010/main" val="2114209744"/>
      </p:ext>
    </p:extLst>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990600"/>
            <a:ext cx="8278813" cy="998538"/>
          </a:xfrm>
        </p:spPr>
        <p:txBody>
          <a:bodyPr/>
          <a:lstStyle/>
          <a:p>
            <a:pPr eaLnBrk="1" hangingPunct="1"/>
            <a:r>
              <a:rPr lang="cs-CZ" sz="3400" smtClean="0"/>
              <a:t>INFORMAČNÍ SYSTÉMY</a:t>
            </a:r>
            <a:br>
              <a:rPr lang="cs-CZ" sz="3400" smtClean="0"/>
            </a:br>
            <a:r>
              <a:rPr lang="cs-CZ" sz="3400" smtClean="0"/>
              <a:t>VE VEŘEJNÉ SPRÁVĚ</a:t>
            </a:r>
          </a:p>
        </p:txBody>
      </p:sp>
      <p:sp>
        <p:nvSpPr>
          <p:cNvPr id="4099" name="Rectangle 5"/>
          <p:cNvSpPr>
            <a:spLocks noGrp="1" noChangeArrowheads="1"/>
          </p:cNvSpPr>
          <p:nvPr>
            <p:ph type="subTitle" idx="1"/>
          </p:nvPr>
        </p:nvSpPr>
        <p:spPr>
          <a:xfrm>
            <a:off x="827088" y="3429000"/>
            <a:ext cx="8137525" cy="1600200"/>
          </a:xfrm>
        </p:spPr>
        <p:txBody>
          <a:bodyPr/>
          <a:lstStyle/>
          <a:p>
            <a:pPr algn="ctr" eaLnBrk="1" hangingPunct="1"/>
            <a:r>
              <a:rPr lang="cs-CZ" cap="small" smtClean="0"/>
              <a:t>Informační </a:t>
            </a:r>
            <a:r>
              <a:rPr lang="cs-CZ" cap="small" smtClean="0"/>
              <a:t>systémy </a:t>
            </a:r>
            <a:r>
              <a:rPr lang="cs-CZ" cap="small" dirty="0" smtClean="0"/>
              <a:t>v SR</a:t>
            </a:r>
            <a:endParaRPr lang="cs-CZ" cap="small" dirty="0" smtClean="0"/>
          </a:p>
        </p:txBody>
      </p:sp>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5"/>
          <p:cNvSpPr>
            <a:spLocks noGrp="1"/>
          </p:cNvSpPr>
          <p:nvPr>
            <p:ph type="sldNum" sz="quarter" idx="12"/>
          </p:nvPr>
        </p:nvSpPr>
        <p:spPr>
          <a:noFill/>
        </p:spPr>
        <p:txBody>
          <a:bodyPr/>
          <a:lstStyle/>
          <a:p>
            <a:fld id="{A7C2FABA-2336-4049-9ECE-1881FD540A00}" type="slidenum">
              <a:rPr lang="cs-CZ" smtClean="0"/>
              <a:pPr/>
              <a:t>3</a:t>
            </a:fld>
            <a:endParaRPr lang="cs-CZ" smtClean="0"/>
          </a:p>
        </p:txBody>
      </p:sp>
      <p:sp>
        <p:nvSpPr>
          <p:cNvPr id="5123" name="Rectangle 2"/>
          <p:cNvSpPr>
            <a:spLocks noGrp="1" noChangeArrowheads="1"/>
          </p:cNvSpPr>
          <p:nvPr>
            <p:ph type="title"/>
          </p:nvPr>
        </p:nvSpPr>
        <p:spPr/>
        <p:txBody>
          <a:bodyPr/>
          <a:lstStyle/>
          <a:p>
            <a:pPr eaLnBrk="1" hangingPunct="1"/>
            <a:r>
              <a:rPr lang="cs-CZ" sz="3400" dirty="0" smtClean="0"/>
              <a:t>Ministerství financí SR</a:t>
            </a:r>
            <a:br>
              <a:rPr lang="cs-CZ" sz="3400" dirty="0" smtClean="0"/>
            </a:br>
            <a:r>
              <a:rPr lang="cs-CZ" sz="3400" dirty="0" smtClean="0"/>
              <a:t> www.informatizacia.sk</a:t>
            </a:r>
          </a:p>
        </p:txBody>
      </p:sp>
      <p:pic>
        <p:nvPicPr>
          <p:cNvPr id="1026" name="Picture 2"/>
          <p:cNvPicPr>
            <a:picLocks noChangeAspect="1" noChangeArrowheads="1"/>
          </p:cNvPicPr>
          <p:nvPr/>
        </p:nvPicPr>
        <p:blipFill>
          <a:blip r:embed="rId3" cstate="print"/>
          <a:srcRect/>
          <a:stretch>
            <a:fillRect/>
          </a:stretch>
        </p:blipFill>
        <p:spPr bwMode="auto">
          <a:xfrm>
            <a:off x="467544" y="1628800"/>
            <a:ext cx="7704856" cy="505944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5"/>
          <p:cNvSpPr>
            <a:spLocks noGrp="1"/>
          </p:cNvSpPr>
          <p:nvPr>
            <p:ph type="sldNum" sz="quarter" idx="12"/>
          </p:nvPr>
        </p:nvSpPr>
        <p:spPr>
          <a:noFill/>
        </p:spPr>
        <p:txBody>
          <a:bodyPr/>
          <a:lstStyle/>
          <a:p>
            <a:fld id="{A7C2FABA-2336-4049-9ECE-1881FD540A00}" type="slidenum">
              <a:rPr lang="cs-CZ" smtClean="0"/>
              <a:pPr/>
              <a:t>4</a:t>
            </a:fld>
            <a:endParaRPr lang="cs-CZ" smtClean="0"/>
          </a:p>
        </p:txBody>
      </p:sp>
      <p:sp>
        <p:nvSpPr>
          <p:cNvPr id="5123" name="Rectangle 2"/>
          <p:cNvSpPr>
            <a:spLocks noGrp="1" noChangeArrowheads="1"/>
          </p:cNvSpPr>
          <p:nvPr>
            <p:ph type="title"/>
          </p:nvPr>
        </p:nvSpPr>
        <p:spPr/>
        <p:txBody>
          <a:bodyPr/>
          <a:lstStyle/>
          <a:p>
            <a:pPr eaLnBrk="1" hangingPunct="1"/>
            <a:r>
              <a:rPr lang="cs-CZ" sz="3400" dirty="0" smtClean="0"/>
              <a:t>Zákon č. 305/2013 Z. z. </a:t>
            </a:r>
          </a:p>
        </p:txBody>
      </p:sp>
      <p:sp>
        <p:nvSpPr>
          <p:cNvPr id="5124" name="Rectangle 3"/>
          <p:cNvSpPr>
            <a:spLocks noGrp="1" noChangeArrowheads="1"/>
          </p:cNvSpPr>
          <p:nvPr>
            <p:ph type="body" idx="1"/>
          </p:nvPr>
        </p:nvSpPr>
        <p:spPr>
          <a:xfrm>
            <a:off x="566738" y="1773238"/>
            <a:ext cx="8469758" cy="4320058"/>
          </a:xfrm>
        </p:spPr>
        <p:txBody>
          <a:bodyPr>
            <a:normAutofit fontScale="85000" lnSpcReduction="20000"/>
          </a:bodyPr>
          <a:lstStyle/>
          <a:p>
            <a:pPr eaLnBrk="1" hangingPunct="1">
              <a:lnSpc>
                <a:spcPct val="120000"/>
              </a:lnSpc>
              <a:defRPr/>
            </a:pPr>
            <a:r>
              <a:rPr lang="cs-CZ" sz="2400" dirty="0" smtClean="0"/>
              <a:t>o elektronické podobě výkonu působnosti orgánů veřejné moci a o změně a doplnění některých zákonů (zákon o e-</a:t>
            </a:r>
            <a:r>
              <a:rPr lang="cs-CZ" sz="2400" dirty="0" err="1" smtClean="0"/>
              <a:t>Governmentu</a:t>
            </a:r>
            <a:r>
              <a:rPr lang="cs-CZ" sz="2400" dirty="0" smtClean="0"/>
              <a:t>) upravuje:</a:t>
            </a:r>
          </a:p>
          <a:p>
            <a:pPr lvl="1" eaLnBrk="1" hangingPunct="1">
              <a:lnSpc>
                <a:spcPct val="120000"/>
              </a:lnSpc>
              <a:defRPr/>
            </a:pPr>
            <a:r>
              <a:rPr lang="cs-CZ" sz="2000" dirty="0" smtClean="0"/>
              <a:t>některé informační systémy pro výkon působnosti orgánů veřejné moci v elektronické podobě;</a:t>
            </a:r>
          </a:p>
          <a:p>
            <a:pPr lvl="1" eaLnBrk="1" hangingPunct="1">
              <a:lnSpc>
                <a:spcPct val="120000"/>
              </a:lnSpc>
              <a:defRPr/>
            </a:pPr>
            <a:r>
              <a:rPr lang="cs-CZ" sz="2000" dirty="0" smtClean="0"/>
              <a:t>elektronická podání, elektronický úřední dokument a některé podmínky a způsob výkonu veřejné moci elektronicky a elektronické komunikace orgánů veřejné moci navzájem,</a:t>
            </a:r>
          </a:p>
          <a:p>
            <a:pPr lvl="1" eaLnBrk="1" hangingPunct="1">
              <a:lnSpc>
                <a:spcPct val="120000"/>
              </a:lnSpc>
              <a:defRPr/>
            </a:pPr>
            <a:r>
              <a:rPr lang="cs-CZ" sz="2000" dirty="0" smtClean="0"/>
              <a:t>elektronické schránky a elektronické doručování;</a:t>
            </a:r>
          </a:p>
          <a:p>
            <a:pPr lvl="1" eaLnBrk="1" hangingPunct="1">
              <a:lnSpc>
                <a:spcPct val="120000"/>
              </a:lnSpc>
              <a:defRPr/>
            </a:pPr>
            <a:r>
              <a:rPr lang="cs-CZ" sz="2000" dirty="0" smtClean="0"/>
              <a:t>identifikaci a autentizaci osob;</a:t>
            </a:r>
          </a:p>
          <a:p>
            <a:pPr lvl="1" eaLnBrk="1" hangingPunct="1">
              <a:lnSpc>
                <a:spcPct val="120000"/>
              </a:lnSpc>
              <a:defRPr/>
            </a:pPr>
            <a:r>
              <a:rPr lang="cs-CZ" sz="2000" dirty="0" smtClean="0"/>
              <a:t>autorizaci,</a:t>
            </a:r>
          </a:p>
          <a:p>
            <a:pPr lvl="1" eaLnBrk="1" hangingPunct="1">
              <a:lnSpc>
                <a:spcPct val="120000"/>
              </a:lnSpc>
              <a:defRPr/>
            </a:pPr>
            <a:r>
              <a:rPr lang="cs-CZ" sz="2000" dirty="0" smtClean="0"/>
              <a:t>zaručenou konverzi;</a:t>
            </a:r>
          </a:p>
          <a:p>
            <a:pPr lvl="1" eaLnBrk="1" hangingPunct="1">
              <a:lnSpc>
                <a:spcPct val="120000"/>
              </a:lnSpc>
              <a:defRPr/>
            </a:pPr>
            <a:r>
              <a:rPr lang="cs-CZ" sz="2000" dirty="0" smtClean="0"/>
              <a:t>způsob vykonání úhrady orgánu veřejné moci;</a:t>
            </a:r>
          </a:p>
          <a:p>
            <a:pPr lvl="1" eaLnBrk="1" hangingPunct="1">
              <a:lnSpc>
                <a:spcPct val="120000"/>
              </a:lnSpc>
              <a:defRPr/>
            </a:pPr>
            <a:r>
              <a:rPr lang="cs-CZ" sz="2000" dirty="0" smtClean="0"/>
              <a:t>referenční registry.</a:t>
            </a:r>
          </a:p>
        </p:txBody>
      </p:sp>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5"/>
          <p:cNvSpPr>
            <a:spLocks noGrp="1"/>
          </p:cNvSpPr>
          <p:nvPr>
            <p:ph type="sldNum" sz="quarter" idx="12"/>
          </p:nvPr>
        </p:nvSpPr>
        <p:spPr>
          <a:noFill/>
        </p:spPr>
        <p:txBody>
          <a:bodyPr/>
          <a:lstStyle/>
          <a:p>
            <a:fld id="{A7C2FABA-2336-4049-9ECE-1881FD540A00}" type="slidenum">
              <a:rPr lang="cs-CZ" smtClean="0"/>
              <a:pPr/>
              <a:t>5</a:t>
            </a:fld>
            <a:endParaRPr lang="cs-CZ" smtClean="0"/>
          </a:p>
        </p:txBody>
      </p:sp>
      <p:sp>
        <p:nvSpPr>
          <p:cNvPr id="5123" name="Rectangle 2"/>
          <p:cNvSpPr>
            <a:spLocks noGrp="1" noChangeArrowheads="1"/>
          </p:cNvSpPr>
          <p:nvPr>
            <p:ph type="title"/>
          </p:nvPr>
        </p:nvSpPr>
        <p:spPr/>
        <p:txBody>
          <a:bodyPr/>
          <a:lstStyle/>
          <a:p>
            <a:pPr eaLnBrk="1" hangingPunct="1"/>
            <a:r>
              <a:rPr lang="cs-CZ" sz="3400" dirty="0" smtClean="0"/>
              <a:t>Informační systémy veřejné správy</a:t>
            </a:r>
          </a:p>
        </p:txBody>
      </p:sp>
      <p:graphicFrame>
        <p:nvGraphicFramePr>
          <p:cNvPr id="5" name="Diagram 4"/>
          <p:cNvGraphicFramePr/>
          <p:nvPr/>
        </p:nvGraphicFramePr>
        <p:xfrm>
          <a:off x="566738" y="1844824"/>
          <a:ext cx="7749678"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5"/>
          <p:cNvSpPr>
            <a:spLocks noGrp="1"/>
          </p:cNvSpPr>
          <p:nvPr>
            <p:ph type="sldNum" sz="quarter" idx="12"/>
          </p:nvPr>
        </p:nvSpPr>
        <p:spPr>
          <a:noFill/>
        </p:spPr>
        <p:txBody>
          <a:bodyPr/>
          <a:lstStyle/>
          <a:p>
            <a:fld id="{A7C2FABA-2336-4049-9ECE-1881FD540A00}" type="slidenum">
              <a:rPr lang="cs-CZ" smtClean="0"/>
              <a:pPr/>
              <a:t>6</a:t>
            </a:fld>
            <a:endParaRPr lang="cs-CZ" smtClean="0"/>
          </a:p>
        </p:txBody>
      </p:sp>
      <p:sp>
        <p:nvSpPr>
          <p:cNvPr id="5123" name="Rectangle 2"/>
          <p:cNvSpPr>
            <a:spLocks noGrp="1" noChangeArrowheads="1"/>
          </p:cNvSpPr>
          <p:nvPr>
            <p:ph type="title"/>
          </p:nvPr>
        </p:nvSpPr>
        <p:spPr/>
        <p:txBody>
          <a:bodyPr/>
          <a:lstStyle/>
          <a:p>
            <a:pPr eaLnBrk="1" hangingPunct="1"/>
            <a:r>
              <a:rPr lang="cs-CZ" sz="3400" dirty="0" smtClean="0"/>
              <a:t>Zákon č. 305/2013 Z. z. </a:t>
            </a:r>
          </a:p>
        </p:txBody>
      </p:sp>
      <p:sp>
        <p:nvSpPr>
          <p:cNvPr id="5124" name="Rectangle 3"/>
          <p:cNvSpPr>
            <a:spLocks noGrp="1" noChangeArrowheads="1"/>
          </p:cNvSpPr>
          <p:nvPr>
            <p:ph type="body" idx="1"/>
          </p:nvPr>
        </p:nvSpPr>
        <p:spPr>
          <a:xfrm>
            <a:off x="566738" y="1773238"/>
            <a:ext cx="8469758" cy="4320058"/>
          </a:xfrm>
        </p:spPr>
        <p:txBody>
          <a:bodyPr>
            <a:normAutofit/>
          </a:bodyPr>
          <a:lstStyle/>
          <a:p>
            <a:pPr eaLnBrk="1" hangingPunct="1">
              <a:lnSpc>
                <a:spcPct val="120000"/>
              </a:lnSpc>
              <a:defRPr/>
            </a:pPr>
            <a:r>
              <a:rPr lang="cs-CZ" sz="2000" dirty="0" smtClean="0"/>
              <a:t>Slovenský zákon se zabývá obdobnými oblastmi, jako zákon český</a:t>
            </a:r>
          </a:p>
          <a:p>
            <a:pPr eaLnBrk="1" hangingPunct="1">
              <a:lnSpc>
                <a:spcPct val="120000"/>
              </a:lnSpc>
              <a:defRPr/>
            </a:pPr>
            <a:r>
              <a:rPr lang="cs-CZ" sz="2000" dirty="0" smtClean="0"/>
              <a:t>za vytváření, správu a rozvoj informačního systému veřejné správy odpovídá povinná osoba</a:t>
            </a:r>
          </a:p>
          <a:p>
            <a:pPr lvl="1" eaLnBrk="1" hangingPunct="1">
              <a:lnSpc>
                <a:spcPct val="120000"/>
              </a:lnSpc>
              <a:defRPr/>
            </a:pPr>
            <a:r>
              <a:rPr lang="cs-CZ" sz="1600" dirty="0" smtClean="0"/>
              <a:t>je správcem, zabezpečující výkon veřejné správy na určeném úseku veřejné správy podle zvláštního předpisu.</a:t>
            </a:r>
          </a:p>
          <a:p>
            <a:pPr eaLnBrk="1" hangingPunct="1">
              <a:lnSpc>
                <a:spcPct val="120000"/>
              </a:lnSpc>
              <a:defRPr/>
            </a:pPr>
            <a:r>
              <a:rPr lang="cs-CZ" sz="2000" dirty="0" smtClean="0"/>
              <a:t>informační činnost vykonává povinná osoba</a:t>
            </a:r>
          </a:p>
          <a:p>
            <a:pPr lvl="1" eaLnBrk="1" hangingPunct="1">
              <a:lnSpc>
                <a:spcPct val="120000"/>
              </a:lnSpc>
              <a:defRPr/>
            </a:pPr>
            <a:r>
              <a:rPr lang="cs-CZ" sz="1600" dirty="0" smtClean="0"/>
              <a:t>je správcem nebo provozovatelem informačního systému veřejné správy. </a:t>
            </a:r>
          </a:p>
          <a:p>
            <a:pPr eaLnBrk="1" hangingPunct="1">
              <a:lnSpc>
                <a:spcPct val="120000"/>
              </a:lnSpc>
              <a:defRPr/>
            </a:pPr>
            <a:r>
              <a:rPr lang="cs-CZ" sz="2000" dirty="0" smtClean="0"/>
              <a:t>provozovatelem ISVS je povinná osoba</a:t>
            </a:r>
          </a:p>
          <a:p>
            <a:pPr lvl="1" eaLnBrk="1" hangingPunct="1">
              <a:lnSpc>
                <a:spcPct val="120000"/>
              </a:lnSpc>
              <a:defRPr/>
            </a:pPr>
            <a:r>
              <a:rPr lang="cs-CZ" sz="1600" dirty="0" smtClean="0"/>
              <a:t> fyzická osoba nebo právnická osoba určená správcem, která vykonává správcem určené informační činnosti</a:t>
            </a:r>
          </a:p>
          <a:p>
            <a:pPr lvl="1" eaLnBrk="1" hangingPunct="1">
              <a:lnSpc>
                <a:spcPct val="120000"/>
              </a:lnSpc>
              <a:defRPr/>
            </a:pPr>
            <a:r>
              <a:rPr lang="cs-CZ" sz="1600" dirty="0" smtClean="0"/>
              <a:t>může být i správce.</a:t>
            </a:r>
          </a:p>
          <a:p>
            <a:pPr eaLnBrk="1" hangingPunct="1">
              <a:lnSpc>
                <a:spcPct val="120000"/>
              </a:lnSpc>
              <a:defRPr/>
            </a:pPr>
            <a:endParaRPr lang="cs-CZ" sz="2000" dirty="0" smtClean="0"/>
          </a:p>
        </p:txBody>
      </p:sp>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5"/>
          <p:cNvSpPr>
            <a:spLocks noGrp="1"/>
          </p:cNvSpPr>
          <p:nvPr>
            <p:ph type="sldNum" sz="quarter" idx="12"/>
          </p:nvPr>
        </p:nvSpPr>
        <p:spPr>
          <a:noFill/>
        </p:spPr>
        <p:txBody>
          <a:bodyPr/>
          <a:lstStyle/>
          <a:p>
            <a:fld id="{A7C2FABA-2336-4049-9ECE-1881FD540A00}" type="slidenum">
              <a:rPr lang="cs-CZ" smtClean="0"/>
              <a:pPr/>
              <a:t>7</a:t>
            </a:fld>
            <a:endParaRPr lang="cs-CZ" smtClean="0"/>
          </a:p>
        </p:txBody>
      </p:sp>
      <p:sp>
        <p:nvSpPr>
          <p:cNvPr id="5123" name="Rectangle 2"/>
          <p:cNvSpPr>
            <a:spLocks noGrp="1" noChangeArrowheads="1"/>
          </p:cNvSpPr>
          <p:nvPr>
            <p:ph type="title"/>
          </p:nvPr>
        </p:nvSpPr>
        <p:spPr/>
        <p:txBody>
          <a:bodyPr/>
          <a:lstStyle/>
          <a:p>
            <a:pPr eaLnBrk="1" hangingPunct="1"/>
            <a:r>
              <a:rPr lang="cs-CZ" sz="3400" dirty="0" smtClean="0"/>
              <a:t>Povinné osoby pro účely zákona</a:t>
            </a:r>
          </a:p>
        </p:txBody>
      </p:sp>
      <p:sp>
        <p:nvSpPr>
          <p:cNvPr id="5124" name="Rectangle 3"/>
          <p:cNvSpPr>
            <a:spLocks noGrp="1" noChangeArrowheads="1"/>
          </p:cNvSpPr>
          <p:nvPr>
            <p:ph type="body" idx="1"/>
          </p:nvPr>
        </p:nvSpPr>
        <p:spPr>
          <a:xfrm>
            <a:off x="566738" y="1773238"/>
            <a:ext cx="8469758" cy="4320058"/>
          </a:xfrm>
        </p:spPr>
        <p:txBody>
          <a:bodyPr>
            <a:normAutofit fontScale="70000" lnSpcReduction="20000"/>
          </a:bodyPr>
          <a:lstStyle/>
          <a:p>
            <a:pPr eaLnBrk="1" hangingPunct="1">
              <a:lnSpc>
                <a:spcPct val="120000"/>
              </a:lnSpc>
              <a:defRPr/>
            </a:pPr>
            <a:r>
              <a:rPr lang="cs-CZ" sz="2000" dirty="0" smtClean="0"/>
              <a:t>ministerstva a další ústřední orgány státní správy;</a:t>
            </a:r>
          </a:p>
          <a:p>
            <a:pPr eaLnBrk="1" hangingPunct="1">
              <a:lnSpc>
                <a:spcPct val="120000"/>
              </a:lnSpc>
              <a:defRPr/>
            </a:pPr>
            <a:r>
              <a:rPr lang="cs-CZ" sz="2000" dirty="0" smtClean="0"/>
              <a:t>Generální prokuratura Slovenské republiky, Nejvyšší kontrolní úřad Slovenské republiky, Úřad pro dohled nad zdravotní péčí, Úřad na ochranu osobních údajů Slovenské republiky, Telekomunikační úřad Slovenské republiky, Poštovní regulační úřad, </a:t>
            </a:r>
            <a:r>
              <a:rPr lang="cs-CZ" sz="2000" dirty="0" err="1" smtClean="0"/>
              <a:t>Úřad</a:t>
            </a:r>
            <a:r>
              <a:rPr lang="cs-CZ" sz="2000" dirty="0" smtClean="0"/>
              <a:t> pro regulaci síťových odvětví a další státní orgány;</a:t>
            </a:r>
          </a:p>
          <a:p>
            <a:pPr eaLnBrk="1" hangingPunct="1">
              <a:lnSpc>
                <a:spcPct val="120000"/>
              </a:lnSpc>
              <a:defRPr/>
            </a:pPr>
            <a:r>
              <a:rPr lang="cs-CZ" sz="2000" dirty="0" smtClean="0"/>
              <a:t>obce a vyšší územní celky;</a:t>
            </a:r>
          </a:p>
          <a:p>
            <a:pPr eaLnBrk="1" hangingPunct="1">
              <a:lnSpc>
                <a:spcPct val="120000"/>
              </a:lnSpc>
              <a:defRPr/>
            </a:pPr>
            <a:r>
              <a:rPr lang="cs-CZ" sz="2000" dirty="0" smtClean="0"/>
              <a:t>Kancelář Národní rady Slovenské republiky, Kancelář prezidenta Slovenské republiky, Kancelář Ústavního soudu Slovenské republiky, Kancelář Nejvyššího soudu Slovenské republiky, Kancelář Soudní rady Slovenské republiky, Kancelář veřejného ochrance práv, Ústav paměti národa, Sociální pojišťovna, </a:t>
            </a:r>
            <a:r>
              <a:rPr lang="cs-CZ" sz="2000" dirty="0" err="1" smtClean="0"/>
              <a:t>zdravotné</a:t>
            </a:r>
            <a:r>
              <a:rPr lang="cs-CZ" sz="2000" dirty="0" smtClean="0"/>
              <a:t> pojišťovny, Tisková agentura Slovenské republiky, Slovenská televize, Slovenský rozhlas, Rada pro vysílání a </a:t>
            </a:r>
            <a:r>
              <a:rPr lang="cs-CZ" sz="2000" dirty="0" err="1" smtClean="0"/>
              <a:t>retransmisi</a:t>
            </a:r>
            <a:r>
              <a:rPr lang="cs-CZ" sz="2000" dirty="0" smtClean="0"/>
              <a:t>;</a:t>
            </a:r>
          </a:p>
          <a:p>
            <a:pPr eaLnBrk="1" hangingPunct="1">
              <a:lnSpc>
                <a:spcPct val="120000"/>
              </a:lnSpc>
              <a:defRPr/>
            </a:pPr>
            <a:r>
              <a:rPr lang="cs-CZ" sz="2000" dirty="0" smtClean="0"/>
              <a:t>právnické osoby v zřizovatelské nebo zakladatelské působnosti povinných osob uvedených v předchozím;</a:t>
            </a:r>
          </a:p>
          <a:p>
            <a:pPr eaLnBrk="1" hangingPunct="1">
              <a:lnSpc>
                <a:spcPct val="120000"/>
              </a:lnSpc>
              <a:defRPr/>
            </a:pPr>
            <a:r>
              <a:rPr lang="cs-CZ" sz="2000" dirty="0" smtClean="0"/>
              <a:t>komory regulovaných profesí a komory, na které je přenesen výkon veřejné moci s povinným členstvím;</a:t>
            </a:r>
          </a:p>
          <a:p>
            <a:pPr eaLnBrk="1" hangingPunct="1">
              <a:lnSpc>
                <a:spcPct val="120000"/>
              </a:lnSpc>
              <a:defRPr/>
            </a:pPr>
            <a:r>
              <a:rPr lang="cs-CZ" sz="2000" dirty="0" smtClean="0"/>
              <a:t>fyzické osoby a jiné právnické osoby, jako jsou uvedené v odrážce e), na které je přenesen výkon veřejné moci nebo které plní úlohy na úseku přeneseného výkonu státní správy podle zvláštního předpisu</a:t>
            </a:r>
          </a:p>
        </p:txBody>
      </p:sp>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p:cNvSpPr>
            <a:spLocks noGrp="1"/>
          </p:cNvSpPr>
          <p:nvPr>
            <p:ph type="sldNum" sz="quarter" idx="12"/>
          </p:nvPr>
        </p:nvSpPr>
        <p:spPr>
          <a:noFill/>
        </p:spPr>
        <p:txBody>
          <a:bodyPr/>
          <a:lstStyle/>
          <a:p>
            <a:fld id="{BA9D1910-1E47-4DFE-BEB4-FBB58F1F6599}" type="slidenum">
              <a:rPr lang="cs-CZ" smtClean="0"/>
              <a:pPr/>
              <a:t>8</a:t>
            </a:fld>
            <a:endParaRPr lang="cs-CZ" smtClean="0"/>
          </a:p>
        </p:txBody>
      </p:sp>
      <p:sp>
        <p:nvSpPr>
          <p:cNvPr id="6147" name="Rectangle 2"/>
          <p:cNvSpPr>
            <a:spLocks noGrp="1" noChangeArrowheads="1"/>
          </p:cNvSpPr>
          <p:nvPr>
            <p:ph type="title"/>
          </p:nvPr>
        </p:nvSpPr>
        <p:spPr/>
        <p:txBody>
          <a:bodyPr/>
          <a:lstStyle/>
          <a:p>
            <a:pPr eaLnBrk="1" hangingPunct="1"/>
            <a:r>
              <a:rPr lang="cs-CZ" sz="3400" dirty="0" smtClean="0"/>
              <a:t>Ústřední portál</a:t>
            </a:r>
          </a:p>
        </p:txBody>
      </p:sp>
      <p:sp>
        <p:nvSpPr>
          <p:cNvPr id="5124" name="Rectangle 3"/>
          <p:cNvSpPr>
            <a:spLocks noGrp="1" noChangeArrowheads="1"/>
          </p:cNvSpPr>
          <p:nvPr>
            <p:ph type="body" idx="1"/>
          </p:nvPr>
        </p:nvSpPr>
        <p:spPr>
          <a:xfrm>
            <a:off x="566738" y="1989138"/>
            <a:ext cx="8326437" cy="4103687"/>
          </a:xfrm>
        </p:spPr>
        <p:txBody>
          <a:bodyPr>
            <a:normAutofit fontScale="77500" lnSpcReduction="20000"/>
          </a:bodyPr>
          <a:lstStyle/>
          <a:p>
            <a:pPr eaLnBrk="1" hangingPunct="1">
              <a:lnSpc>
                <a:spcPct val="120000"/>
              </a:lnSpc>
              <a:defRPr/>
            </a:pPr>
            <a:r>
              <a:rPr lang="cs-CZ" sz="2100" dirty="0" smtClean="0"/>
              <a:t>informační systém veřejné správy na poskytování služeb a informací veřejnosti</a:t>
            </a:r>
          </a:p>
          <a:p>
            <a:pPr eaLnBrk="1" hangingPunct="1">
              <a:lnSpc>
                <a:spcPct val="120000"/>
              </a:lnSpc>
              <a:defRPr/>
            </a:pPr>
            <a:r>
              <a:rPr lang="cs-CZ" sz="2100" dirty="0" smtClean="0"/>
              <a:t>zabezpečuje centrální a jednotní přístup k informačním zdrojům a službám veřejné správy</a:t>
            </a:r>
          </a:p>
          <a:p>
            <a:pPr eaLnBrk="1" hangingPunct="1">
              <a:lnSpc>
                <a:spcPct val="120000"/>
              </a:lnSpc>
              <a:defRPr/>
            </a:pPr>
            <a:r>
              <a:rPr lang="cs-CZ" sz="2100" dirty="0" smtClean="0"/>
              <a:t>cílem je informace a služby  informace z informačních serverů jednotlivých rezortů spojit a poskytovat použivateli</a:t>
            </a:r>
          </a:p>
          <a:p>
            <a:pPr eaLnBrk="1" hangingPunct="1">
              <a:lnSpc>
                <a:spcPct val="120000"/>
              </a:lnSpc>
              <a:defRPr/>
            </a:pPr>
            <a:r>
              <a:rPr lang="cs-CZ" sz="2100" dirty="0" smtClean="0"/>
              <a:t>podle charakteru životní situace, ve které se právě nachází nasměrovat uživatele na využití konkrétní elektronické služby veřejné správy s využitím relevantních informačních zdrojů</a:t>
            </a:r>
          </a:p>
          <a:p>
            <a:pPr eaLnBrk="1" hangingPunct="1">
              <a:lnSpc>
                <a:spcPct val="120000"/>
              </a:lnSpc>
              <a:defRPr/>
            </a:pPr>
            <a:r>
              <a:rPr lang="cs-CZ" sz="2100" dirty="0" smtClean="0"/>
              <a:t>ve smyslu zákona č. 275/2006 Z.z. je od správcem ÚPVS Úřad vlády SR,  Ministerství financí SR koordinuje přepojení informačních systémů s ústředním portálem</a:t>
            </a:r>
          </a:p>
          <a:p>
            <a:pPr eaLnBrk="1" hangingPunct="1">
              <a:lnSpc>
                <a:spcPct val="120000"/>
              </a:lnSpc>
              <a:defRPr/>
            </a:pPr>
            <a:r>
              <a:rPr lang="cs-CZ" sz="2100" dirty="0" smtClean="0"/>
              <a:t>provozovatelem ÚPVS je Národní agentura pro síťové a elektronické služby (NASES), jako příspěvková organizace zřízená Úřadem vlády SR</a:t>
            </a:r>
          </a:p>
        </p:txBody>
      </p:sp>
    </p:spTree>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p:cNvSpPr>
            <a:spLocks noGrp="1"/>
          </p:cNvSpPr>
          <p:nvPr>
            <p:ph type="sldNum" sz="quarter" idx="12"/>
          </p:nvPr>
        </p:nvSpPr>
        <p:spPr>
          <a:noFill/>
        </p:spPr>
        <p:txBody>
          <a:bodyPr/>
          <a:lstStyle/>
          <a:p>
            <a:fld id="{BA9D1910-1E47-4DFE-BEB4-FBB58F1F6599}" type="slidenum">
              <a:rPr lang="cs-CZ" smtClean="0"/>
              <a:pPr/>
              <a:t>9</a:t>
            </a:fld>
            <a:endParaRPr lang="cs-CZ" smtClean="0"/>
          </a:p>
        </p:txBody>
      </p:sp>
      <p:sp>
        <p:nvSpPr>
          <p:cNvPr id="6147" name="Rectangle 2"/>
          <p:cNvSpPr>
            <a:spLocks noGrp="1" noChangeArrowheads="1"/>
          </p:cNvSpPr>
          <p:nvPr>
            <p:ph type="title"/>
          </p:nvPr>
        </p:nvSpPr>
        <p:spPr/>
        <p:txBody>
          <a:bodyPr/>
          <a:lstStyle/>
          <a:p>
            <a:pPr eaLnBrk="1" hangingPunct="1"/>
            <a:r>
              <a:rPr lang="cs-CZ" sz="3400" dirty="0" smtClean="0"/>
              <a:t>Ústřední portál</a:t>
            </a:r>
          </a:p>
        </p:txBody>
      </p:sp>
      <p:pic>
        <p:nvPicPr>
          <p:cNvPr id="6" name="Obrázek 12"/>
          <p:cNvPicPr/>
          <p:nvPr/>
        </p:nvPicPr>
        <p:blipFill>
          <a:blip r:embed="rId3" cstate="print"/>
          <a:stretch>
            <a:fillRect/>
          </a:stretch>
        </p:blipFill>
        <p:spPr>
          <a:xfrm>
            <a:off x="1475656" y="1772816"/>
            <a:ext cx="5759450" cy="4351655"/>
          </a:xfrm>
          <a:prstGeom prst="rect">
            <a:avLst/>
          </a:prstGeom>
        </p:spPr>
      </p:pic>
    </p:spTree>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1640</TotalTime>
  <Words>1211</Words>
  <Application>Microsoft Office PowerPoint</Application>
  <PresentationFormat>Předvádění na obrazovce (4:3)</PresentationFormat>
  <Paragraphs>151</Paragraphs>
  <Slides>18</Slides>
  <Notes>16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Arial</vt:lpstr>
      <vt:lpstr>Times New Roman</vt:lpstr>
      <vt:lpstr>Verdana</vt:lpstr>
      <vt:lpstr>Wingdings</vt:lpstr>
      <vt:lpstr>Profil</vt:lpstr>
      <vt:lpstr>INFORMAČNÍ SYSTÉMY VE VEŘEJNÉ SPRÁVĚ</vt:lpstr>
      <vt:lpstr>INFORMAČNÍ SYSTÉMY VE VEŘEJNÉ SPRÁVĚ</vt:lpstr>
      <vt:lpstr>Ministerství financí SR  www.informatizacia.sk</vt:lpstr>
      <vt:lpstr>Zákon č. 305/2013 Z. z. </vt:lpstr>
      <vt:lpstr>Informační systémy veřejné správy</vt:lpstr>
      <vt:lpstr>Zákon č. 305/2013 Z. z. </vt:lpstr>
      <vt:lpstr>Povinné osoby pro účely zákona</vt:lpstr>
      <vt:lpstr>Ústřední portál</vt:lpstr>
      <vt:lpstr>Ústřední portál</vt:lpstr>
      <vt:lpstr>Ústřední portál</vt:lpstr>
      <vt:lpstr>Ústřední portál</vt:lpstr>
      <vt:lpstr>Standardy</vt:lpstr>
      <vt:lpstr>Integrované obslužné místo</vt:lpstr>
      <vt:lpstr>Občanský průkaz s elektronickým kontaktním čipem</vt:lpstr>
      <vt:lpstr>Občanský průkaz s elektronickým kontaktním čipem</vt:lpstr>
      <vt:lpstr>Elektronické schránky</vt:lpstr>
      <vt:lpstr>Elektronické schránky</vt:lpstr>
      <vt:lpstr>Prezentace aplikace PowerPoint</vt:lpstr>
    </vt:vector>
  </TitlesOfParts>
  <Company>OPF Karviná</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ISVS12</dc:title>
  <dc:creator>Roman Šperka</dc:creator>
  <cp:lastModifiedBy>Uživatel systému Windows</cp:lastModifiedBy>
  <cp:revision>200</cp:revision>
  <dcterms:created xsi:type="dcterms:W3CDTF">2004-02-25T14:21:30Z</dcterms:created>
  <dcterms:modified xsi:type="dcterms:W3CDTF">2018-04-10T10:40:41Z</dcterms:modified>
</cp:coreProperties>
</file>