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5" r:id="rId5"/>
    <p:sldId id="266" r:id="rId6"/>
    <p:sldId id="267" r:id="rId7"/>
    <p:sldId id="261" r:id="rId8"/>
    <p:sldId id="263" r:id="rId9"/>
    <p:sldId id="264" r:id="rId10"/>
    <p:sldId id="262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07.02.2020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05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885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958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278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378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.opf.slu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INM/BPISS, INM/BPISV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výukové období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letního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semestru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2018/2019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11:30-13:00, 17:10-17:40</a:t>
            </a:r>
          </a:p>
          <a:p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16:30-17:30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ve zkouškovém období pouze po předchozí domluvě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Sekretariát Katedry informatiky a matematiky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A402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správě: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13x přednáška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13x 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předmětu je doplnit znalosti posluchačů o problematiku pořizování a vývoje informačních systémů veřejné správy (ISVS), jakožto významného racionalizačního prvku fungování veřejné správy, a standardů a legislativy ISVS. </a:t>
            </a: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Dalším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předmětu je seznámit studenty s aktuálním vývojem v oblasti ISVS a jejich organizací. 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informace o předmětu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</a:t>
            </a: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Docházka na přednášky a semináře: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 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práce: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 (10 bodů prezentace na semináři, 20 bodů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přes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Zkouškové období</a:t>
            </a: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písemná zkoušce: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65 bodů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Kredity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budou uděleny za získání alespoň 60 bodů ze 100 možných.</a:t>
            </a: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následující: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	93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-100 b.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	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- 92b.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	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- 84 b.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	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76 b.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	60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- 68 b.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	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možnost si vybrat téma ze seznamu nebo navrhnout ke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schválení vlastní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</a:t>
            </a: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je nutné pedagogovi nahlásit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předem osobně nebo emailem</a:t>
            </a: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zadaných prací zkontrolovat na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publicu – soubor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BPISS_BPISV_temata_2020.xls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práci studenti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prezenčního studia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budou řešit samostatně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formou prezentace na semináři (10 minut) a odevzdáním korespondenčního úkolu ve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wordu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se odevzdává v elektronické podobě (Word) prostřednictvím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Moodlu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souboru bude obsahovat příjmení autora (autorů).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Práci je možné odevzdat kdykoliv od zadání práce, avšak nejpozději do </a:t>
            </a:r>
            <a:r>
              <a:rPr lang="cs-CZ" alt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 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cs-CZ" alt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půlnoci.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případě dřívějšího konání zkoušky, než je stanovený termín odevzdání, je nutné odevzdat seminární práci alespoň dva dny před konáním zkoušky.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 seminární práce není podmínkou připuštění ke zkoušce, ale bodové hodnocení práce je součástí výsledné známky.</a:t>
            </a:r>
            <a:endParaRPr lang="cs-CZ" altLang="cs-CZ" sz="1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Seminární </a:t>
            </a:r>
            <a:r>
              <a:rPr lang="cs-CZ" dirty="0" smtClean="0"/>
              <a:t>práce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41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seminární práce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seminární práce budou hodnoceny: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Formální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úprava.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Dodržení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vyčerpání tématu.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Individualita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přístupu.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Formální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úprava (struktura) seminární práce: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Titulní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strana (název práce, autoři, datum a místo zpracování).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Obsah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Úvod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Stať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Závěr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Použitá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 a jiné podklady.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Seminární </a:t>
            </a:r>
            <a:r>
              <a:rPr lang="cs-CZ" dirty="0" smtClean="0"/>
              <a:t>práce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6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vlastního tématu (tj. bez úvodní strany, obsahu a literatury)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bude: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minimálně 4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strany textu formátu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originalita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přístupu ke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jako jsou zejména vlastní názory a komentáře, komparace, analýza, případné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vyhledání a použití dalších podkladů a poznatků.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 bude rovněž hodnoceno využití cizojazyčné literatury.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Hodnocena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přehlednost zpracování a logická struktura práce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 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plagiáty !!!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Seminární </a:t>
            </a:r>
            <a:r>
              <a:rPr lang="cs-CZ" dirty="0" smtClean="0"/>
              <a:t>práce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20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Předpokladem je přihlášení se na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 vypsaný vyučujícím.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je písemná a má následující strukturu: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testových otázek (ABC), </a:t>
            </a:r>
            <a:r>
              <a:rPr lang="cs-CZ" alt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bodů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„</a:t>
            </a:r>
            <a:r>
              <a:rPr lang="cs-CZ" alt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rozepisovací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otázky, </a:t>
            </a:r>
            <a:r>
              <a:rPr lang="cs-CZ" alt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 bodů </a:t>
            </a:r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Zkouška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12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 pedagogů se studenty je zejména vhodná  pomocí konzultací;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pedagog má vypsané konzultační hodiny;</a:t>
            </a: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Telefonický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komunikace není příliš vítán;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způsob komunikace je přes školní mail. Pedagogové na maily jiné než školní zpravidla neodpovídají;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Osobní návštěvy u pedagogů doporučujeme předem domluvit;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9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elektronické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materiály je možné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nalézt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školní síti: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:\</a:t>
            </a:r>
            <a:r>
              <a:rPr lang="cs-CZ" altLang="cs-CZ" sz="14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dolak\public\BPISS-BPISV-BKISS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\</a:t>
            </a:r>
          </a:p>
          <a:p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https://elearning.opf.slu.cz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 „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OPF-LS-2020-INM/BPISS “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„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OPF-LS-2020-INM/BPIVS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/>
              <a:t>Výukové materiály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2365</TotalTime>
  <Words>588</Words>
  <Application>Microsoft Office PowerPoint</Application>
  <PresentationFormat>Předvádění na obrazovce (16:9)</PresentationFormat>
  <Paragraphs>104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Enriqueta</vt:lpstr>
      <vt:lpstr>Times New Roman</vt:lpstr>
      <vt:lpstr>Wingdings</vt:lpstr>
      <vt:lpstr>SLU</vt:lpstr>
      <vt:lpstr>Informační systémy ve veřejné správě  INM/BPISS, INM/BPISV </vt:lpstr>
      <vt:lpstr>Obecné informace o předmětu</vt:lpstr>
      <vt:lpstr>Hodnocení</vt:lpstr>
      <vt:lpstr>Seminární práce</vt:lpstr>
      <vt:lpstr>Seminární práce</vt:lpstr>
      <vt:lpstr>Seminární práce</vt:lpstr>
      <vt:lpstr>Zkouška</vt:lpstr>
      <vt:lpstr>Komunikace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dol0001</cp:lastModifiedBy>
  <cp:revision>91</cp:revision>
  <dcterms:created xsi:type="dcterms:W3CDTF">2016-07-06T15:42:34Z</dcterms:created>
  <dcterms:modified xsi:type="dcterms:W3CDTF">2020-02-07T14:24:27Z</dcterms:modified>
</cp:coreProperties>
</file>