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49" r:id="rId5"/>
    <p:sldId id="364" r:id="rId6"/>
    <p:sldId id="365" r:id="rId7"/>
    <p:sldId id="363" r:id="rId8"/>
    <p:sldId id="352" r:id="rId9"/>
    <p:sldId id="350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manažerských funkcí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9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8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1159</Words>
  <Application>Microsoft Office PowerPoint</Application>
  <PresentationFormat>Předvádění na obrazovce (16:9)</PresentationFormat>
  <Paragraphs>156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Koncepce manažerských funkcí</vt:lpstr>
      <vt:lpstr>Podstata manažerských funkcí</vt:lpstr>
      <vt:lpstr>Sekvenční manažerské funkce</vt:lpstr>
      <vt:lpstr>Plánování</vt:lpstr>
      <vt:lpstr>Cyklus podnikového plánování</vt:lpstr>
      <vt:lpstr>Plán</vt:lpstr>
      <vt:lpstr>Struktura plánu</vt:lpstr>
      <vt:lpstr>Klasifikace plánů</vt:lpstr>
      <vt:lpstr>Organizování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319</cp:revision>
  <dcterms:created xsi:type="dcterms:W3CDTF">2016-07-06T15:42:34Z</dcterms:created>
  <dcterms:modified xsi:type="dcterms:W3CDTF">2020-03-11T08:19:53Z</dcterms:modified>
</cp:coreProperties>
</file>