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0" r:id="rId2"/>
  </p:sldMasterIdLst>
  <p:notesMasterIdLst>
    <p:notesMasterId r:id="rId7"/>
  </p:notesMasterIdLst>
  <p:handoutMasterIdLst>
    <p:handoutMasterId r:id="rId8"/>
  </p:handoutMasterIdLst>
  <p:sldIdLst>
    <p:sldId id="404" r:id="rId3"/>
    <p:sldId id="403" r:id="rId4"/>
    <p:sldId id="405" r:id="rId5"/>
    <p:sldId id="406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83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2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8271FC-4B5B-436E-BAF9-9C91B9030732}" type="datetimeFigureOut">
              <a:rPr lang="cs-CZ"/>
              <a:pPr>
                <a:defRPr/>
              </a:pPr>
              <a:t>13.03.2019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0199E-1779-4124-B9ED-E8F3F7FBD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BADEAE-7F3F-4D34-893D-51755D6BE6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30145-79EC-4782-82A3-1C53C29F45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DF161-F757-41EC-86C5-565BEB297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1461-78A9-4DD5-B9B8-63AC811A9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0145-79EC-4782-82A3-1C53C29F45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AA45F-2333-46E8-A841-8385CA035D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1D771-EA1A-4D15-893C-F29D41B761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A3195-6FFB-485C-B1C4-0C7597514F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0EC3A-B4BC-4C99-9BF8-3A8D509EEF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30546-EFCF-40A0-B7A7-6D7B26B7BD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77C19-7FEF-4625-BAE4-4EA6E2E52A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88AB6-AB46-419A-982F-6B38B3CF49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A45F-2333-46E8-A841-8385CA035D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5E38B6E-8178-45B2-BCF9-5AB2A0109D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DF161-F757-41EC-86C5-565BEB297D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91461-78A9-4DD5-B9B8-63AC811A90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D771-EA1A-4D15-893C-F29D41B76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3195-6FFB-485C-B1C4-0C7597514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0EC3A-B4BC-4C99-9BF8-3A8D509EEF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30546-EFCF-40A0-B7A7-6D7B26B7BD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7C19-7FEF-4625-BAE4-4EA6E2E52A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88AB6-AB46-419A-982F-6B38B3CF4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8B6E-8178-45B2-BCF9-5AB2A0109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9A5F3B4-B2DC-4F55-90F0-124ECF3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9A5F3B4-B2DC-4F55-90F0-124ECF31858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7851648" cy="1828800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Delegování pravomoci a odpovědnosti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7854696" cy="1752600"/>
          </a:xfrm>
        </p:spPr>
        <p:txBody>
          <a:bodyPr/>
          <a:lstStyle/>
          <a:p>
            <a:r>
              <a:rPr lang="cs-CZ" dirty="0" smtClean="0"/>
              <a:t>„Lidé podporují to, co pomáhali vytvořit.“</a:t>
            </a:r>
          </a:p>
          <a:p>
            <a:r>
              <a:rPr lang="cs-CZ" dirty="0" smtClean="0"/>
              <a:t>Anon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Delegování 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96544"/>
          </a:xfrm>
        </p:spPr>
        <p:txBody>
          <a:bodyPr>
            <a:normAutofit/>
          </a:bodyPr>
          <a:lstStyle/>
          <a:p>
            <a:r>
              <a:rPr lang="cs-CZ" b="1" dirty="0" smtClean="0"/>
              <a:t>Delegování</a:t>
            </a:r>
            <a:r>
              <a:rPr lang="cs-CZ" dirty="0" smtClean="0"/>
              <a:t> – přenesení vymezeného rozsahu pravomocí a odpovědnosti na jinou osobu.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– právo manažera učinit rozhodnutí, vykonat činnost nebo řídit ostatní ve vykonávání činností</a:t>
            </a:r>
          </a:p>
          <a:p>
            <a:pPr lvl="1"/>
            <a:r>
              <a:rPr lang="cs-CZ" dirty="0" smtClean="0"/>
              <a:t>Formální autorita</a:t>
            </a:r>
          </a:p>
          <a:p>
            <a:pPr lvl="1"/>
            <a:r>
              <a:rPr lang="cs-CZ" dirty="0" smtClean="0"/>
              <a:t>Neformální autorita</a:t>
            </a:r>
          </a:p>
          <a:p>
            <a:r>
              <a:rPr lang="cs-CZ" b="1" dirty="0" smtClean="0"/>
              <a:t>Odpovědnost </a:t>
            </a:r>
            <a:r>
              <a:rPr lang="cs-CZ" dirty="0" smtClean="0"/>
              <a:t>– závazek jedince za splnění činností správně v čas a v souladu s plány podniku</a:t>
            </a:r>
          </a:p>
          <a:p>
            <a:pPr lvl="1"/>
            <a:r>
              <a:rPr lang="cs-CZ" dirty="0" smtClean="0"/>
              <a:t>Prováděcí odpovědnost</a:t>
            </a:r>
          </a:p>
          <a:p>
            <a:pPr lvl="1"/>
            <a:r>
              <a:rPr lang="cs-CZ" dirty="0" smtClean="0"/>
              <a:t>Řídící odpovědnost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Postup při delegování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7525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práce</a:t>
            </a:r>
          </a:p>
          <a:p>
            <a:pPr marL="880110" lvl="1" indent="-514350"/>
            <a:r>
              <a:rPr lang="cs-CZ" dirty="0" smtClean="0"/>
              <a:t>Úkoly, které musí vyřizovat manažer</a:t>
            </a:r>
          </a:p>
          <a:p>
            <a:pPr marL="880110" lvl="1" indent="-514350"/>
            <a:r>
              <a:rPr lang="cs-CZ" dirty="0" smtClean="0"/>
              <a:t>Úkoly, které by měl manažer vyřizovat</a:t>
            </a:r>
          </a:p>
          <a:p>
            <a:pPr marL="880110" lvl="1" indent="-514350"/>
            <a:r>
              <a:rPr lang="cs-CZ" dirty="0" smtClean="0"/>
              <a:t>Úkoly, které může delegovat</a:t>
            </a:r>
          </a:p>
          <a:p>
            <a:pPr marL="880110" lvl="1" indent="-514350"/>
            <a:r>
              <a:rPr lang="cs-CZ" dirty="0" smtClean="0"/>
              <a:t>Úkoly, které by měl delegovat</a:t>
            </a:r>
          </a:p>
          <a:p>
            <a:pPr marL="880110" lvl="1" indent="-514350"/>
            <a:r>
              <a:rPr lang="cs-CZ" dirty="0" smtClean="0"/>
              <a:t>Úkoly, které musí delegovat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Naplánování delegování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Výběr vhodných pracovníků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Volba správného způsobu zadání úkolů a přiměřená podpora – tvrdé a měkké delegování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Kontrola delegování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Překážky delegování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Překážky ovlivňující manažera</a:t>
            </a:r>
          </a:p>
          <a:p>
            <a:r>
              <a:rPr lang="cs-CZ" dirty="0" smtClean="0"/>
              <a:t>Překážky ovlivňující pracovníky</a:t>
            </a:r>
          </a:p>
          <a:p>
            <a:r>
              <a:rPr lang="cs-CZ" dirty="0" smtClean="0"/>
              <a:t>Překážky v situaci delegování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2553</TotalTime>
  <Words>132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Constantia</vt:lpstr>
      <vt:lpstr>Wingdings 2</vt:lpstr>
      <vt:lpstr>01159440</vt:lpstr>
      <vt:lpstr>Tok</vt:lpstr>
      <vt:lpstr>Delegování pravomoci a odpovědnosti </vt:lpstr>
      <vt:lpstr>Delegování </vt:lpstr>
      <vt:lpstr>Postup při delegování</vt:lpstr>
      <vt:lpstr>Překážky delegování</vt:lpstr>
    </vt:vector>
  </TitlesOfParts>
  <Company>T-Mobile Czech Republic,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MANAŽERSKÉ ŘÍZENÍ</dc:title>
  <dc:creator>T-Mobile Czech Republic, a.s.</dc:creator>
  <cp:lastModifiedBy>Uživatel systému Windows</cp:lastModifiedBy>
  <cp:revision>289</cp:revision>
  <dcterms:created xsi:type="dcterms:W3CDTF">2009-03-08T09:44:29Z</dcterms:created>
  <dcterms:modified xsi:type="dcterms:W3CDTF">2019-03-13T08:25:58Z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TC011594401029</vt:lpwstr>
  </property>
</Properties>
</file>