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40" r:id="rId2"/>
  </p:sldMasterIdLst>
  <p:notesMasterIdLst>
    <p:notesMasterId r:id="rId7"/>
  </p:notesMasterIdLst>
  <p:handoutMasterIdLst>
    <p:handoutMasterId r:id="rId8"/>
  </p:handoutMasterIdLst>
  <p:sldIdLst>
    <p:sldId id="404" r:id="rId3"/>
    <p:sldId id="403" r:id="rId4"/>
    <p:sldId id="405" r:id="rId5"/>
    <p:sldId id="406" r:id="rId6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C836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532" autoAdjust="0"/>
  </p:normalViewPr>
  <p:slideViewPr>
    <p:cSldViewPr>
      <p:cViewPr varScale="1">
        <p:scale>
          <a:sx n="98" d="100"/>
          <a:sy n="98" d="100"/>
        </p:scale>
        <p:origin x="27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58271FC-4B5B-436E-BAF9-9C91B9030732}" type="datetimeFigureOut">
              <a:rPr lang="cs-CZ"/>
              <a:pPr>
                <a:defRPr/>
              </a:pPr>
              <a:t>13.03.2019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5A0199E-1779-4124-B9ED-E8F3F7FBDE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90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7BADEAE-7F3F-4D34-893D-51755D6BE6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30145-79EC-4782-82A3-1C53C29F45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DF161-F757-41EC-86C5-565BEB297D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91461-78A9-4DD5-B9B8-63AC811A90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730145-79EC-4782-82A3-1C53C29F457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0AA45F-2333-46E8-A841-8385CA035D0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C1D771-EA1A-4D15-893C-F29D41B761B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9A3195-6FFB-485C-B1C4-0C7597514F3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C0EC3A-B4BC-4C99-9BF8-3A8D509EEF5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D30546-EFCF-40A0-B7A7-6D7B26B7BD2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D77C19-7FEF-4625-BAE4-4EA6E2E52A0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C88AB6-AB46-419A-982F-6B38B3CF491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AA45F-2333-46E8-A841-8385CA035D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B5E38B6E-8178-45B2-BCF9-5AB2A0109DA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DF161-F757-41EC-86C5-565BEB297D9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C91461-78A9-4DD5-B9B8-63AC811A901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1D771-EA1A-4D15-893C-F29D41B761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A3195-6FFB-485C-B1C4-0C7597514F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0EC3A-B4BC-4C99-9BF8-3A8D509EEF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30546-EFCF-40A0-B7A7-6D7B26B7BD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77C19-7FEF-4625-BAE4-4EA6E2E52A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88AB6-AB46-419A-982F-6B38B3CF49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38B6E-8178-45B2-BCF9-5AB2A0109D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69A5F3B4-B2DC-4F55-90F0-124ECF3185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9A5F3B4-B2DC-4F55-90F0-124ECF31858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467544" y="2492896"/>
            <a:ext cx="7851648" cy="1828800"/>
          </a:xfrm>
        </p:spPr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Delegování pravomoci a odpovědnosti 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539552" y="4581128"/>
            <a:ext cx="7854696" cy="1752600"/>
          </a:xfrm>
        </p:spPr>
        <p:txBody>
          <a:bodyPr/>
          <a:lstStyle/>
          <a:p>
            <a:r>
              <a:rPr lang="cs-CZ" dirty="0" smtClean="0"/>
              <a:t>„Lidé podporují to, co pomáhali vytvořit.“</a:t>
            </a:r>
          </a:p>
          <a:p>
            <a:r>
              <a:rPr lang="cs-CZ" dirty="0" smtClean="0"/>
              <a:t>Anon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sz="4800" b="1" dirty="0" smtClean="0"/>
              <a:t>Delegování </a:t>
            </a:r>
            <a:endParaRPr lang="cs-CZ" sz="4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896544"/>
          </a:xfrm>
        </p:spPr>
        <p:txBody>
          <a:bodyPr>
            <a:normAutofit/>
          </a:bodyPr>
          <a:lstStyle/>
          <a:p>
            <a:r>
              <a:rPr lang="cs-CZ" b="1" dirty="0" smtClean="0"/>
              <a:t>Delegování</a:t>
            </a:r>
            <a:r>
              <a:rPr lang="cs-CZ" dirty="0" smtClean="0"/>
              <a:t> – přenesení vymezeného rozsahu pravomocí a odpovědnosti na jinou osobu.</a:t>
            </a:r>
          </a:p>
          <a:p>
            <a:r>
              <a:rPr lang="cs-CZ" b="1" dirty="0" smtClean="0"/>
              <a:t>Pravomoc</a:t>
            </a:r>
            <a:r>
              <a:rPr lang="cs-CZ" dirty="0" smtClean="0"/>
              <a:t> – právo manažera učinit rozhodnutí, vykonat činnost nebo řídit ostatní ve vykonávání činností</a:t>
            </a:r>
          </a:p>
          <a:p>
            <a:pPr lvl="1"/>
            <a:r>
              <a:rPr lang="cs-CZ" dirty="0" smtClean="0"/>
              <a:t>Formální autorita</a:t>
            </a:r>
          </a:p>
          <a:p>
            <a:pPr lvl="1"/>
            <a:r>
              <a:rPr lang="cs-CZ" dirty="0" smtClean="0"/>
              <a:t>Neformální autorita</a:t>
            </a:r>
          </a:p>
          <a:p>
            <a:r>
              <a:rPr lang="cs-CZ" b="1" dirty="0" smtClean="0"/>
              <a:t>Odpovědnost </a:t>
            </a:r>
            <a:r>
              <a:rPr lang="cs-CZ" dirty="0" smtClean="0"/>
              <a:t>– závazek jedince za splnění činností správně v čas a v souladu s plány podniku</a:t>
            </a:r>
          </a:p>
          <a:p>
            <a:pPr lvl="1"/>
            <a:r>
              <a:rPr lang="cs-CZ" dirty="0" smtClean="0"/>
              <a:t>Prováděcí odpovědnost</a:t>
            </a:r>
          </a:p>
          <a:p>
            <a:pPr lvl="1"/>
            <a:r>
              <a:rPr lang="cs-CZ" dirty="0" smtClean="0"/>
              <a:t>Řídící odpovědnost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sz="4800" b="1" dirty="0" smtClean="0"/>
              <a:t>Postup při delegování</a:t>
            </a:r>
            <a:endParaRPr lang="cs-CZ" sz="4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75252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Analýza práce</a:t>
            </a:r>
          </a:p>
          <a:p>
            <a:pPr marL="880110" lvl="1" indent="-514350"/>
            <a:r>
              <a:rPr lang="cs-CZ" dirty="0" smtClean="0"/>
              <a:t>Úkoly, které musí vyřizovat manažer</a:t>
            </a:r>
          </a:p>
          <a:p>
            <a:pPr marL="880110" lvl="1" indent="-514350"/>
            <a:r>
              <a:rPr lang="cs-CZ" dirty="0" smtClean="0"/>
              <a:t>Úkoly, které by měl manažer vyřizovat</a:t>
            </a:r>
          </a:p>
          <a:p>
            <a:pPr marL="880110" lvl="1" indent="-514350"/>
            <a:r>
              <a:rPr lang="cs-CZ" dirty="0" smtClean="0"/>
              <a:t>Úkoly, které může delegovat</a:t>
            </a:r>
          </a:p>
          <a:p>
            <a:pPr marL="880110" lvl="1" indent="-514350"/>
            <a:r>
              <a:rPr lang="cs-CZ" dirty="0" smtClean="0"/>
              <a:t>Úkoly, které by měl delegovat</a:t>
            </a:r>
          </a:p>
          <a:p>
            <a:pPr marL="880110" lvl="1" indent="-514350"/>
            <a:r>
              <a:rPr lang="cs-CZ" dirty="0" smtClean="0"/>
              <a:t>Úkoly, které musí delegovat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Naplánování delegování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Výběr vhodných pracovníků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Volba správného způsobu zadání úkolů a přiměřená podpora – tvrdé a měkké delegování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Kontrola delegování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cs-CZ" sz="4800" b="1" dirty="0" smtClean="0"/>
              <a:t>Překážky delegování</a:t>
            </a:r>
            <a:endParaRPr lang="cs-CZ" sz="4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Překážky ovlivňující manažera</a:t>
            </a:r>
          </a:p>
          <a:p>
            <a:r>
              <a:rPr lang="cs-CZ" dirty="0" smtClean="0"/>
              <a:t>Překážky ovlivňující pracovníky</a:t>
            </a:r>
          </a:p>
          <a:p>
            <a:r>
              <a:rPr lang="cs-CZ" dirty="0" smtClean="0"/>
              <a:t>Překážky v situaci delegování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01159440">
  <a:themeElements>
    <a:clrScheme name="0115944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01159440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115944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01159440</Template>
  <TotalTime>2553</TotalTime>
  <Words>132</Words>
  <Application>Microsoft Office PowerPoint</Application>
  <PresentationFormat>Předvádění na obrazovce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4</vt:i4>
      </vt:variant>
    </vt:vector>
  </HeadingPairs>
  <TitlesOfParts>
    <vt:vector size="11" baseType="lpstr">
      <vt:lpstr>Arial</vt:lpstr>
      <vt:lpstr>Calibri</vt:lpstr>
      <vt:lpstr>Century Gothic</vt:lpstr>
      <vt:lpstr>Constantia</vt:lpstr>
      <vt:lpstr>Wingdings 2</vt:lpstr>
      <vt:lpstr>01159440</vt:lpstr>
      <vt:lpstr>Tok</vt:lpstr>
      <vt:lpstr>Delegování pravomoci a odpovědnosti </vt:lpstr>
      <vt:lpstr>Delegování </vt:lpstr>
      <vt:lpstr>Postup při delegování</vt:lpstr>
      <vt:lpstr>Překážky delegování</vt:lpstr>
    </vt:vector>
  </TitlesOfParts>
  <Company>T-Mobile Czech Republic,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MANAŽERSKÉ ŘÍZENÍ</dc:title>
  <dc:creator>T-Mobile Czech Republic, a.s.</dc:creator>
  <cp:lastModifiedBy>Uživatel systému Windows</cp:lastModifiedBy>
  <cp:revision>289</cp:revision>
  <dcterms:created xsi:type="dcterms:W3CDTF">2009-03-08T09:44:29Z</dcterms:created>
  <dcterms:modified xsi:type="dcterms:W3CDTF">2019-03-13T08:25:58Z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TC011594401029</vt:lpwstr>
  </property>
</Properties>
</file>