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40" r:id="rId2"/>
  </p:sldMasterIdLst>
  <p:notesMasterIdLst>
    <p:notesMasterId r:id="rId9"/>
  </p:notesMasterIdLst>
  <p:handoutMasterIdLst>
    <p:handoutMasterId r:id="rId10"/>
  </p:handoutMasterIdLst>
  <p:sldIdLst>
    <p:sldId id="416" r:id="rId3"/>
    <p:sldId id="415" r:id="rId4"/>
    <p:sldId id="417" r:id="rId5"/>
    <p:sldId id="420" r:id="rId6"/>
    <p:sldId id="418" r:id="rId7"/>
    <p:sldId id="419" r:id="rId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C836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32" autoAdjust="0"/>
  </p:normalViewPr>
  <p:slideViewPr>
    <p:cSldViewPr>
      <p:cViewPr varScale="1">
        <p:scale>
          <a:sx n="98" d="100"/>
          <a:sy n="98" d="100"/>
        </p:scale>
        <p:origin x="2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58271FC-4B5B-436E-BAF9-9C91B9030732}" type="datetimeFigureOut">
              <a:rPr lang="cs-CZ"/>
              <a:pPr>
                <a:defRPr/>
              </a:pPr>
              <a:t>20.03.2019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A0199E-1779-4124-B9ED-E8F3F7FBDE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BADEAE-7F3F-4D34-893D-51755D6BE6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30145-79EC-4782-82A3-1C53C29F45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DF161-F757-41EC-86C5-565BEB297D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91461-78A9-4DD5-B9B8-63AC811A90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30145-79EC-4782-82A3-1C53C29F45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AA45F-2333-46E8-A841-8385CA035D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1D771-EA1A-4D15-893C-F29D41B761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A3195-6FFB-485C-B1C4-0C7597514F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0EC3A-B4BC-4C99-9BF8-3A8D509EEF5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D30546-EFCF-40A0-B7A7-6D7B26B7BD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77C19-7FEF-4625-BAE4-4EA6E2E52A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C88AB6-AB46-419A-982F-6B38B3CF49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AA45F-2333-46E8-A841-8385CA035D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B5E38B6E-8178-45B2-BCF9-5AB2A0109D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DF161-F757-41EC-86C5-565BEB297D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91461-78A9-4DD5-B9B8-63AC811A90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1D771-EA1A-4D15-893C-F29D41B76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A3195-6FFB-485C-B1C4-0C7597514F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0EC3A-B4BC-4C99-9BF8-3A8D509EEF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30546-EFCF-40A0-B7A7-6D7B26B7BD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77C19-7FEF-4625-BAE4-4EA6E2E52A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88AB6-AB46-419A-982F-6B38B3CF4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38B6E-8178-45B2-BCF9-5AB2A0109D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69A5F3B4-B2DC-4F55-90F0-124ECF318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9A5F3B4-B2DC-4F55-90F0-124ECF31858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Řešení konfliktních situací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Konflikt 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752528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Konflikt</a:t>
            </a:r>
            <a:r>
              <a:rPr lang="cs-CZ" dirty="0" smtClean="0"/>
              <a:t> – rozpor, neshoda, nesouhlas, srážka názorů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Přístupy ke konfliktům</a:t>
            </a:r>
          </a:p>
          <a:p>
            <a:pPr lvl="1"/>
            <a:r>
              <a:rPr lang="cs-CZ" dirty="0" smtClean="0"/>
              <a:t>tradiční přístup</a:t>
            </a:r>
          </a:p>
          <a:p>
            <a:pPr lvl="1"/>
            <a:r>
              <a:rPr lang="cs-CZ" dirty="0" smtClean="0"/>
              <a:t>pluralistický přístup</a:t>
            </a:r>
          </a:p>
          <a:p>
            <a:endParaRPr lang="cs-CZ" dirty="0" smtClean="0"/>
          </a:p>
          <a:p>
            <a:r>
              <a:rPr lang="cs-CZ" b="1" dirty="0" smtClean="0"/>
              <a:t>Kritéria dělení konfliktů</a:t>
            </a:r>
          </a:p>
          <a:p>
            <a:pPr lvl="1"/>
            <a:r>
              <a:rPr lang="cs-CZ" dirty="0" smtClean="0"/>
              <a:t>Časové hledisko</a:t>
            </a:r>
          </a:p>
          <a:p>
            <a:pPr lvl="1"/>
            <a:r>
              <a:rPr lang="cs-CZ" dirty="0" smtClean="0"/>
              <a:t>Hledisko počtu účastníků v konfliktu</a:t>
            </a:r>
          </a:p>
          <a:p>
            <a:pPr lvl="1"/>
            <a:r>
              <a:rPr lang="cs-CZ" dirty="0" smtClean="0"/>
              <a:t>Hledisko prostředí</a:t>
            </a:r>
          </a:p>
          <a:p>
            <a:pPr lvl="1"/>
            <a:r>
              <a:rPr lang="cs-CZ" dirty="0" smtClean="0"/>
              <a:t>Podle jejich psychologické charakteristiky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Okolnosti vzniku konfliktu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</p:spPr>
        <p:txBody>
          <a:bodyPr>
            <a:normAutofit/>
          </a:bodyPr>
          <a:lstStyle/>
          <a:p>
            <a:r>
              <a:rPr lang="cs-CZ" dirty="0" smtClean="0"/>
              <a:t>Záměrně </a:t>
            </a:r>
          </a:p>
          <a:p>
            <a:r>
              <a:rPr lang="cs-CZ" dirty="0" smtClean="0"/>
              <a:t>Náhodně</a:t>
            </a:r>
          </a:p>
          <a:p>
            <a:r>
              <a:rPr lang="cs-CZ" dirty="0" smtClean="0"/>
              <a:t>Mimořádně</a:t>
            </a:r>
          </a:p>
          <a:p>
            <a:endParaRPr lang="cs-CZ" dirty="0" smtClean="0"/>
          </a:p>
          <a:p>
            <a:r>
              <a:rPr lang="cs-CZ" b="1" dirty="0" smtClean="0"/>
              <a:t>Vývoj konfliktu, etapy: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Vzplanutí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Eskalace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Vrchol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Řešení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Stav po konfliktu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Styly řešení konfliktů (R. </a:t>
            </a:r>
            <a:r>
              <a:rPr lang="cs-CZ" sz="4000" b="1" dirty="0" err="1" smtClean="0"/>
              <a:t>Kreitner</a:t>
            </a:r>
            <a:r>
              <a:rPr lang="cs-CZ" sz="4000" b="1" dirty="0" smtClean="0"/>
              <a:t>, A. </a:t>
            </a:r>
            <a:r>
              <a:rPr lang="cs-CZ" sz="4000" b="1" dirty="0" err="1" smtClean="0"/>
              <a:t>Kinicki</a:t>
            </a:r>
            <a:r>
              <a:rPr lang="cs-CZ" sz="4000" b="1" dirty="0" smtClean="0"/>
              <a:t> 1989)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zájem o ostatní – zájem o sebe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poslušný (uhlazování)</a:t>
            </a:r>
          </a:p>
          <a:p>
            <a:r>
              <a:rPr lang="cs-CZ" dirty="0" smtClean="0"/>
              <a:t>integrující (řešení problémů)</a:t>
            </a:r>
          </a:p>
          <a:p>
            <a:r>
              <a:rPr lang="cs-CZ" dirty="0" smtClean="0"/>
              <a:t>vyhýbavý</a:t>
            </a:r>
          </a:p>
          <a:p>
            <a:r>
              <a:rPr lang="cs-CZ" dirty="0" smtClean="0"/>
              <a:t>dominující (přinucení)</a:t>
            </a:r>
          </a:p>
          <a:p>
            <a:r>
              <a:rPr lang="cs-CZ" dirty="0" smtClean="0"/>
              <a:t>kompromisní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Řešení konfliktní situace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Nadhled – velkorysost, trpělivost, pochopení</a:t>
            </a:r>
          </a:p>
          <a:p>
            <a:r>
              <a:rPr lang="cs-CZ" dirty="0" smtClean="0"/>
              <a:t>Příprava – na vlastní postup řešení konfliktu, na reakce a argumenty protistrany</a:t>
            </a:r>
          </a:p>
          <a:p>
            <a:r>
              <a:rPr lang="cs-CZ" dirty="0" smtClean="0"/>
              <a:t>Prevence – znalost lidí, znalost postupů řešení konfliktu</a:t>
            </a:r>
          </a:p>
          <a:p>
            <a:r>
              <a:rPr lang="cs-CZ" dirty="0" smtClean="0"/>
              <a:t>Čas – krátkodobé řešení, dlouhodobé řešení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Přístupy ke konfliktu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Nátlak</a:t>
            </a:r>
          </a:p>
          <a:p>
            <a:r>
              <a:rPr lang="cs-CZ" dirty="0" smtClean="0"/>
              <a:t>Kompromis</a:t>
            </a:r>
          </a:p>
          <a:p>
            <a:r>
              <a:rPr lang="cs-CZ" dirty="0" smtClean="0"/>
              <a:t>Přizpůsobení se situaci</a:t>
            </a:r>
          </a:p>
          <a:p>
            <a:r>
              <a:rPr lang="cs-CZ" dirty="0" smtClean="0"/>
              <a:t>Odsunout řešení problému</a:t>
            </a:r>
          </a:p>
          <a:p>
            <a:r>
              <a:rPr lang="cs-CZ" dirty="0" smtClean="0"/>
              <a:t>Řešení formou spolupráce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01159440">
  <a:themeElements>
    <a:clrScheme name="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0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01159440</Template>
  <TotalTime>2650</TotalTime>
  <Words>143</Words>
  <Application>Microsoft Office PowerPoint</Application>
  <PresentationFormat>Předvádění na obrazovce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Constantia</vt:lpstr>
      <vt:lpstr>Wingdings 2</vt:lpstr>
      <vt:lpstr>01159440</vt:lpstr>
      <vt:lpstr>Tok</vt:lpstr>
      <vt:lpstr>Řešení konfliktních situací</vt:lpstr>
      <vt:lpstr>Konflikt </vt:lpstr>
      <vt:lpstr>Okolnosti vzniku konfliktu</vt:lpstr>
      <vt:lpstr>Styly řešení konfliktů (R. Kreitner, A. Kinicki 1989)</vt:lpstr>
      <vt:lpstr>Řešení konfliktní situace</vt:lpstr>
      <vt:lpstr>Přístupy ke konfliktu</vt:lpstr>
    </vt:vector>
  </TitlesOfParts>
  <Company>T-Mobile Czech Republic,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MANAŽERSKÉ ŘÍZENÍ</dc:title>
  <dc:creator>T-Mobile Czech Republic, a.s.</dc:creator>
  <cp:lastModifiedBy>Uživatel systému Windows</cp:lastModifiedBy>
  <cp:revision>286</cp:revision>
  <dcterms:created xsi:type="dcterms:W3CDTF">2009-03-08T09:44:29Z</dcterms:created>
  <dcterms:modified xsi:type="dcterms:W3CDTF">2019-03-20T08:54:32Z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TC011594401029</vt:lpwstr>
  </property>
</Properties>
</file>