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59" r:id="rId5"/>
    <p:sldId id="258" r:id="rId6"/>
    <p:sldId id="261" r:id="rId7"/>
    <p:sldId id="263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r">
              <a:defRPr/>
            </a:pPr>
            <a:r>
              <a:rPr lang="cs-CZ"/>
              <a:t>Text </a:t>
            </a:r>
            <a:endParaRPr lang="en-US"/>
          </a:p>
        </c:rich>
      </c:tx>
      <c:layout>
        <c:manualLayout>
          <c:xMode val="edge"/>
          <c:yMode val="edge"/>
          <c:x val="0.81286983493199938"/>
          <c:y val="0.2222164853825324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073970810959659"/>
          <c:y val="0.10141814677130664"/>
          <c:w val="0.53105389569660533"/>
          <c:h val="0.79658084354490799"/>
        </c:manualLayout>
      </c:layout>
      <c:pieChart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59BF-46B1-A0E1-F6D8316C01D1}"/>
              </c:ext>
            </c:extLst>
          </c:dPt>
          <c:dPt>
            <c:idx val="1"/>
            <c:bubble3D val="0"/>
            <c:spPr>
              <a:solidFill>
                <a:schemeClr val="tx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59BF-46B1-A0E1-F6D8316C01D1}"/>
              </c:ext>
            </c:extLst>
          </c:dPt>
          <c:dPt>
            <c:idx val="2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59BF-46B1-A0E1-F6D8316C01D1}"/>
              </c:ext>
            </c:extLst>
          </c:dPt>
          <c:dPt>
            <c:idx val="3"/>
            <c:bubble3D val="0"/>
            <c:spPr>
              <a:solidFill>
                <a:schemeClr val="tx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59BF-46B1-A0E1-F6D8316C01D1}"/>
              </c:ext>
            </c:extLst>
          </c:dPt>
          <c:cat>
            <c:strRef>
              <c:f>List1!$A$2:$A$5</c:f>
              <c:strCache>
                <c:ptCount val="4"/>
                <c:pt idx="0">
                  <c:v>1. čtvrt.</c:v>
                </c:pt>
                <c:pt idx="1">
                  <c:v>2. čtvrt.</c:v>
                </c:pt>
                <c:pt idx="2">
                  <c:v>3. čtvrt.</c:v>
                </c:pt>
                <c:pt idx="3">
                  <c:v>4. čtvrt.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BF-46B1-A0E1-F6D8316C01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9888418468034317"/>
          <c:y val="0.3646929069714076"/>
          <c:w val="0.20111581531965672"/>
          <c:h val="0.357697691495708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aseline="0">
          <a:latin typeface="Times New Roman" panose="02020603050405020304" pitchFamily="18" charset="0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ln>
              <a:solidFill>
                <a:schemeClr val="tx1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09-4242-B08B-F9EBA9AE987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ln>
              <a:solidFill>
                <a:schemeClr val="tx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09-4242-B08B-F9EBA9AE987A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ln>
              <a:solidFill>
                <a:schemeClr val="tx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09-4242-B08B-F9EBA9AE98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47104"/>
        <c:axId val="15648640"/>
      </c:lineChart>
      <c:catAx>
        <c:axId val="15647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cs-CZ"/>
          </a:p>
        </c:txPr>
        <c:crossAx val="15648640"/>
        <c:crosses val="autoZero"/>
        <c:auto val="1"/>
        <c:lblAlgn val="ctr"/>
        <c:lblOffset val="100"/>
        <c:noMultiLvlLbl val="0"/>
      </c:catAx>
      <c:valAx>
        <c:axId val="15648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647104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400" baseline="0">
          <a:latin typeface="Times New Roman" panose="02020603050405020304" pitchFamily="18" charset="0"/>
        </a:defRPr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Volitelný podtitul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Jaroslav Navrátil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Konference nebo místo konání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31. 2. 2009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7157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mollit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anim id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mollit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anim id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Nadpis</a:t>
            </a:r>
          </a:p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kapitoly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1178008"/>
            <a:ext cx="24482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obrázku</a:t>
            </a:r>
          </a:p>
          <a:p>
            <a:pPr marL="0" indent="0">
              <a:buNone/>
            </a:pP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826478" y="3962875"/>
            <a:ext cx="208823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obrázku 1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78008"/>
            <a:ext cx="4176464" cy="2784867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listu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987574"/>
            <a:ext cx="2016224" cy="302433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b="1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0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Graf 2"/>
          <p:cNvGraphicFramePr/>
          <p:nvPr>
            <p:extLst>
              <p:ext uri="{D42A27DB-BD31-4B8C-83A1-F6EECF244321}">
                <p14:modId xmlns:p14="http://schemas.microsoft.com/office/powerpoint/2010/main" val="480965777"/>
              </p:ext>
            </p:extLst>
          </p:nvPr>
        </p:nvGraphicFramePr>
        <p:xfrm>
          <a:off x="2411760" y="930182"/>
          <a:ext cx="5229360" cy="348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grafu</a:t>
            </a:r>
            <a:endParaRPr lang="cs-CZ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59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251520" y="4410432"/>
            <a:ext cx="2520280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987574"/>
            <a:ext cx="2016224" cy="302433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Graf 1"/>
          <p:cNvGraphicFramePr/>
          <p:nvPr>
            <p:extLst>
              <p:ext uri="{D42A27DB-BD31-4B8C-83A1-F6EECF244321}">
                <p14:modId xmlns:p14="http://schemas.microsoft.com/office/powerpoint/2010/main" val="2949632096"/>
              </p:ext>
            </p:extLst>
          </p:nvPr>
        </p:nvGraphicFramePr>
        <p:xfrm>
          <a:off x="2771800" y="1059582"/>
          <a:ext cx="4916165" cy="3035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grafu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93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2271</TotalTime>
  <Words>439</Words>
  <Application>Microsoft Office PowerPoint</Application>
  <PresentationFormat>Předvádění na obrazovce (16:9)</PresentationFormat>
  <Paragraphs>43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Název prezentace</vt:lpstr>
      <vt:lpstr>Název snímku</vt:lpstr>
      <vt:lpstr>Prezentace aplikace PowerPoint</vt:lpstr>
      <vt:lpstr>Název listu</vt:lpstr>
      <vt:lpstr>Název grafu</vt:lpstr>
      <vt:lpstr>Název grafu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42</cp:revision>
  <dcterms:created xsi:type="dcterms:W3CDTF">2016-07-06T15:42:34Z</dcterms:created>
  <dcterms:modified xsi:type="dcterms:W3CDTF">2020-03-23T15:14:01Z</dcterms:modified>
</cp:coreProperties>
</file>