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74" autoAdjust="0"/>
  </p:normalViewPr>
  <p:slideViewPr>
    <p:cSldViewPr>
      <p:cViewPr varScale="1">
        <p:scale>
          <a:sx n="151" d="100"/>
          <a:sy n="151" d="100"/>
        </p:scale>
        <p:origin x="47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52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724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B0F0"/>
                </a:solidFill>
              </a:rPr>
              <a:t>V</a:t>
            </a:r>
            <a:r>
              <a:rPr lang="en-US" sz="1600" b="1" dirty="0" err="1">
                <a:solidFill>
                  <a:srgbClr val="00B0F0"/>
                </a:solidFill>
              </a:rPr>
              <a:t>yu</a:t>
            </a:r>
            <a:r>
              <a:rPr lang="cs-CZ" sz="1600" b="1" dirty="0" err="1">
                <a:solidFill>
                  <a:srgbClr val="00B0F0"/>
                </a:solidFill>
              </a:rPr>
              <a:t>čující</a:t>
            </a:r>
            <a:r>
              <a:rPr lang="cs-CZ" sz="1600" b="1" dirty="0">
                <a:solidFill>
                  <a:srgbClr val="00B0F0"/>
                </a:solidFill>
              </a:rPr>
              <a:t> semináře:</a:t>
            </a:r>
          </a:p>
          <a:p>
            <a:pPr marL="0" indent="0">
              <a:buNone/>
            </a:pPr>
            <a:br>
              <a:rPr lang="cs-CZ" sz="1600" b="1" dirty="0">
                <a:solidFill>
                  <a:srgbClr val="00B0F0"/>
                </a:solidFill>
              </a:rPr>
            </a:br>
            <a:r>
              <a:rPr lang="cs-CZ" sz="1600" b="1" dirty="0"/>
              <a:t>Ing. Lucie Meixnerová, Ph.D.</a:t>
            </a:r>
            <a:br>
              <a:rPr lang="cs-CZ" sz="1600" dirty="0"/>
            </a:br>
            <a:br>
              <a:rPr lang="cs-CZ" sz="1600" dirty="0"/>
            </a:br>
            <a:r>
              <a:rPr lang="cs-CZ" sz="1600" i="1" dirty="0"/>
              <a:t>konzultační hodiny	</a:t>
            </a:r>
            <a:br>
              <a:rPr lang="en-US" sz="1600" dirty="0"/>
            </a:br>
            <a:r>
              <a:rPr lang="cs-CZ" sz="1600" dirty="0"/>
              <a:t>			</a:t>
            </a:r>
            <a:r>
              <a:rPr lang="cs-CZ" sz="1600" i="1" dirty="0"/>
              <a:t>út</a:t>
            </a:r>
            <a:r>
              <a:rPr lang="en-US" sz="1600" i="1" dirty="0" err="1"/>
              <a:t>erý</a:t>
            </a:r>
            <a:r>
              <a:rPr lang="en-US" sz="1600" i="1" dirty="0"/>
              <a:t>:</a:t>
            </a:r>
            <a:r>
              <a:rPr lang="cs-CZ" sz="1600" i="1" dirty="0"/>
              <a:t>	</a:t>
            </a:r>
            <a:r>
              <a:rPr lang="en-US" sz="1600" i="1" dirty="0"/>
              <a:t>12:15 - 13:15 </a:t>
            </a:r>
            <a:r>
              <a:rPr lang="en-US" sz="1600" i="1" dirty="0" err="1"/>
              <a:t>hod</a:t>
            </a:r>
            <a:r>
              <a:rPr lang="en-US" sz="1600" i="1" dirty="0"/>
              <a:t>.</a:t>
            </a:r>
            <a:br>
              <a:rPr lang="en-US" sz="1600" i="1" dirty="0"/>
            </a:br>
            <a:r>
              <a:rPr lang="cs-CZ" sz="1600" i="1" dirty="0"/>
              <a:t>			st</a:t>
            </a:r>
            <a:r>
              <a:rPr lang="en-US" sz="1600" i="1" dirty="0" err="1"/>
              <a:t>ředa</a:t>
            </a:r>
            <a:r>
              <a:rPr lang="en-US" sz="1600" i="1" dirty="0"/>
              <a:t>:</a:t>
            </a:r>
            <a:r>
              <a:rPr lang="cs-CZ" sz="1600" i="1" dirty="0"/>
              <a:t>	</a:t>
            </a:r>
            <a:r>
              <a:rPr lang="en-US" sz="1600" i="1" dirty="0"/>
              <a:t>10:40 - 12:00 </a:t>
            </a:r>
            <a:r>
              <a:rPr lang="en-US" sz="1600" i="1" dirty="0" err="1"/>
              <a:t>hod</a:t>
            </a:r>
            <a:r>
              <a:rPr lang="en-US" sz="1600" i="1" dirty="0"/>
              <a:t>.</a:t>
            </a:r>
            <a:endParaRPr lang="cs-CZ" sz="1600" i="1" dirty="0"/>
          </a:p>
          <a:p>
            <a:pPr marL="0" indent="0">
              <a:buNone/>
            </a:pPr>
            <a:br>
              <a:rPr lang="cs-CZ" sz="1600" i="1" dirty="0"/>
            </a:br>
            <a:r>
              <a:rPr lang="cs-CZ" sz="1600" i="1" dirty="0"/>
              <a:t>kancelář		B202</a:t>
            </a:r>
            <a:br>
              <a:rPr lang="cs-CZ" sz="1600" i="1" dirty="0"/>
            </a:br>
            <a:r>
              <a:rPr lang="cs-CZ" sz="1600" i="1" dirty="0"/>
              <a:t>email		meixnerova@opf.slu.cz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Předmět: Management</a:t>
            </a:r>
          </a:p>
        </p:txBody>
      </p:sp>
    </p:spTree>
    <p:extLst>
      <p:ext uri="{BB962C8B-B14F-4D97-AF65-F5344CB8AC3E}">
        <p14:creationId xmlns:p14="http://schemas.microsoft.com/office/powerpoint/2010/main" val="368654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10059</TotalTime>
  <Words>66</Words>
  <Application>Microsoft Office PowerPoint</Application>
  <PresentationFormat>Předvádění na obrazovce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SLU</vt:lpstr>
      <vt:lpstr>Předmět: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</cp:lastModifiedBy>
  <cp:revision>151</cp:revision>
  <cp:lastPrinted>2019-02-28T08:11:22Z</cp:lastPrinted>
  <dcterms:created xsi:type="dcterms:W3CDTF">2016-07-06T15:42:34Z</dcterms:created>
  <dcterms:modified xsi:type="dcterms:W3CDTF">2020-03-09T09:51:45Z</dcterms:modified>
</cp:coreProperties>
</file>