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5" r:id="rId3"/>
    <p:sldId id="286" r:id="rId4"/>
    <p:sldId id="287" r:id="rId5"/>
    <p:sldId id="290" r:id="rId6"/>
    <p:sldId id="288" r:id="rId7"/>
    <p:sldId id="291" r:id="rId8"/>
    <p:sldId id="289" r:id="rId9"/>
    <p:sldId id="292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475" autoAdjust="0"/>
  </p:normalViewPr>
  <p:slideViewPr>
    <p:cSldViewPr>
      <p:cViewPr varScale="1">
        <p:scale>
          <a:sx n="83" d="100"/>
          <a:sy n="83" d="100"/>
        </p:scale>
        <p:origin x="102" y="7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6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170D8-298D-4D24-8090-479A8C292EDD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E8A0E-E22B-4864-A632-F00AE473BC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33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200150"/>
            <a:ext cx="3810000" cy="339804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200150"/>
            <a:ext cx="3810000" cy="339804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AF3FD2F-61FD-42BC-A5B6-45097B84B3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94C871A-42FA-47AD-A467-523D9F6C8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FA038FA-203A-4A53-88E5-E1C1132CD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77C42-AA7E-49F4-96BC-E206B99A1E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06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200150"/>
            <a:ext cx="3810000" cy="33980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200150"/>
            <a:ext cx="3810000" cy="33980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3C21716-8101-4872-9389-BEB6036EDA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02AE287-F6B6-44AE-BDEE-2EED3177C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C8D53BC-BAC6-4D3F-9D15-A835D205B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FE0B2-B7BB-4349-9C9C-BEDD0BC6F1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16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DC6314A-65AE-4C3B-AF9C-3232129539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D50C4E6-4101-4D85-AC9D-694157B1AC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B34CBB0-0465-40D1-B866-D4A1FF2E4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D9FF3-2A6F-4968-A9C6-2DF7B86CB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90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483518"/>
            <a:ext cx="522058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v kontextu mezinárodních podnikatelských aktivit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291830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27585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Jarmila Šebestová,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09056"/>
            <a:ext cx="82809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Externí prostředí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Interní prostředí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2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1A88C-66D1-4488-B778-B3CE7313E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mezinárodního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B30A059-9E69-4D6D-BE7C-D76809E3BC15}"/>
              </a:ext>
            </a:extLst>
          </p:cNvPr>
          <p:cNvSpPr/>
          <p:nvPr/>
        </p:nvSpPr>
        <p:spPr>
          <a:xfrm>
            <a:off x="755576" y="1556088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Faktory, v případě mezinárodního působení podnikatelského subjektu, vycházející </a:t>
            </a:r>
            <a:r>
              <a:rPr lang="cs-CZ" sz="2000" b="1" dirty="0"/>
              <a:t>z externího prostředí </a:t>
            </a:r>
            <a:r>
              <a:rPr lang="cs-CZ" sz="2000" dirty="0"/>
              <a:t>lze rozlišit na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úroveň světového hospodářského prostředí (nebo také světové ekonomiky),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úroveň prostředí národního státu (tuzemského nebo zahraničního)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 úroveň trhu (odvětví). </a:t>
            </a:r>
          </a:p>
        </p:txBody>
      </p:sp>
    </p:spTree>
    <p:extLst>
      <p:ext uri="{BB962C8B-B14F-4D97-AF65-F5344CB8AC3E}">
        <p14:creationId xmlns:p14="http://schemas.microsoft.com/office/powerpoint/2010/main" val="280239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9D1E4-AEDC-405E-A020-0ABB0264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 a) úroveň světového hospodářského prostředí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07D5F95-2C35-4285-B8BB-3580ED8809F4}"/>
              </a:ext>
            </a:extLst>
          </p:cNvPr>
          <p:cNvSpPr/>
          <p:nvPr/>
        </p:nvSpPr>
        <p:spPr>
          <a:xfrm>
            <a:off x="1259632" y="1347615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proces liberalizace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globalizace světové ekonomiky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2456EA7-924C-4E99-9220-70EF90796159}"/>
              </a:ext>
            </a:extLst>
          </p:cNvPr>
          <p:cNvSpPr/>
          <p:nvPr/>
        </p:nvSpPr>
        <p:spPr>
          <a:xfrm>
            <a:off x="251520" y="257792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Při analýzách světové ekonomiky se hodnotí především základní vývojové trendy ve fyzickém objemu směny zboží a služeb, pohyb a vývoj světových cen rozhodujících komodit, především ropy , proces internacionalizace a další.</a:t>
            </a:r>
          </a:p>
        </p:txBody>
      </p:sp>
    </p:spTree>
    <p:extLst>
      <p:ext uri="{BB962C8B-B14F-4D97-AF65-F5344CB8AC3E}">
        <p14:creationId xmlns:p14="http://schemas.microsoft.com/office/powerpoint/2010/main" val="139228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4012C-8D9A-4EC0-8143-3346B8E6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289B580-7F6F-4533-9631-0D0E1F69363B}"/>
              </a:ext>
            </a:extLst>
          </p:cNvPr>
          <p:cNvSpPr/>
          <p:nvPr/>
        </p:nvSpPr>
        <p:spPr>
          <a:xfrm>
            <a:off x="395536" y="91556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Nejvýznamnější dohody a smlouvy pro mezinárodní obchodní styk jsou tyto: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Všeobecná dohoda o clech a obchodu (GATT), transformována </a:t>
            </a:r>
            <a:r>
              <a:rPr lang="cs-CZ" dirty="0" err="1"/>
              <a:t>WTO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Úmluva OSN o smlouvách o mezinárodní koupi(Vídeňská úmluva),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Evropská úmluva o mezinárodní obchodní arbitráži,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Asociační dohody s Evropským společenstvím a zeměmi 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Úmluva o pravomoci a výkonu rozsudků v občanských a obchodních věcech (</a:t>
            </a:r>
            <a:r>
              <a:rPr lang="cs-CZ" dirty="0" err="1"/>
              <a:t>ESVO</a:t>
            </a:r>
            <a:r>
              <a:rPr lang="cs-CZ" dirty="0"/>
              <a:t>), tzv. Luganská úmluva,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Úmluva o uznání a výkonu cizích rozhodčích nálezů (New Yorská úmluva),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Úmluva o mezinárodní železniční dopravě (</a:t>
            </a:r>
            <a:r>
              <a:rPr lang="cs-CZ" dirty="0" err="1"/>
              <a:t>COTIF</a:t>
            </a:r>
            <a:r>
              <a:rPr lang="cs-CZ" dirty="0"/>
              <a:t>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Úmluva OSN o námořní přepravě zboží,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Úmluva o sjednocení některých pravidel o mezinárodní letecké dopravě.</a:t>
            </a:r>
          </a:p>
        </p:txBody>
      </p:sp>
    </p:spTree>
    <p:extLst>
      <p:ext uri="{BB962C8B-B14F-4D97-AF65-F5344CB8AC3E}">
        <p14:creationId xmlns:p14="http://schemas.microsoft.com/office/powerpoint/2010/main" val="252988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EDB6B-304D-41EA-AC75-A8CCC87A7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úroveň prostředí národního státu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063B7A8-AA4B-4180-B178-D7D739E22CF0}"/>
              </a:ext>
            </a:extLst>
          </p:cNvPr>
          <p:cNvSpPr/>
          <p:nvPr/>
        </p:nvSpPr>
        <p:spPr>
          <a:xfrm>
            <a:off x="827584" y="12756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lphaLcParenR"/>
            </a:pPr>
            <a:r>
              <a:rPr lang="cs-CZ" dirty="0"/>
              <a:t>zásada protekcionismu, </a:t>
            </a:r>
          </a:p>
          <a:p>
            <a:pPr marL="342900" indent="-342900">
              <a:buAutoNum type="alphaLcParenR"/>
            </a:pPr>
            <a:r>
              <a:rPr lang="cs-CZ" dirty="0"/>
              <a:t>b) zásada volného obchodu</a:t>
            </a:r>
          </a:p>
        </p:txBody>
      </p:sp>
    </p:spTree>
    <p:extLst>
      <p:ext uri="{BB962C8B-B14F-4D97-AF65-F5344CB8AC3E}">
        <p14:creationId xmlns:p14="http://schemas.microsoft.com/office/powerpoint/2010/main" val="272005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12F57-22C9-44AE-A2A5-79C00917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F7C4238-04F5-4AD3-B08F-8525352C76C0}"/>
              </a:ext>
            </a:extLst>
          </p:cNvPr>
          <p:cNvSpPr/>
          <p:nvPr/>
        </p:nvSpPr>
        <p:spPr>
          <a:xfrm>
            <a:off x="251520" y="1140589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Dvoustranné smluvní nástroje</a:t>
            </a:r>
            <a:r>
              <a:rPr lang="cs-CZ" dirty="0"/>
              <a:t> se uplatňují v následujících formách: obchodní smlouva, obchodní dohoda, platební dohoda, bilaterální smlouvy o zamezení dvojího zdanění, bilaterální dohody o vzájemné podpoře a ochraně investic, smlouvy o volném (bezvízovém styku), smlouvy o celní unii. </a:t>
            </a:r>
          </a:p>
          <a:p>
            <a:endParaRPr lang="cs-CZ" dirty="0"/>
          </a:p>
          <a:p>
            <a:r>
              <a:rPr lang="cs-CZ" b="1" dirty="0"/>
              <a:t>Autonomní nástroje obchodní politiky </a:t>
            </a:r>
            <a:r>
              <a:rPr lang="cs-CZ" dirty="0"/>
              <a:t>: cla, kvantitativní restrikce, devizové restrikce a daňová politika, jiné druhy mimotarifních zábran (technické překážky obchodu), podpory vývozu. </a:t>
            </a:r>
          </a:p>
        </p:txBody>
      </p:sp>
    </p:spTree>
    <p:extLst>
      <p:ext uri="{BB962C8B-B14F-4D97-AF65-F5344CB8AC3E}">
        <p14:creationId xmlns:p14="http://schemas.microsoft.com/office/powerpoint/2010/main" val="390065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7B5B7-9B27-4904-8309-D86184C87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možné překážky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02F070B-6AD2-40E0-A61D-9C76980939C7}"/>
              </a:ext>
            </a:extLst>
          </p:cNvPr>
          <p:cNvSpPr/>
          <p:nvPr/>
        </p:nvSpPr>
        <p:spPr>
          <a:xfrm>
            <a:off x="755576" y="1002090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Pokud chce dnes společnost uspět na mezinárodním trhu, musí dokázat odpovědět na následující otázky: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 uspěje moje myšlenka, produkt nebo služba na mezinárodním nebo globálním trhu?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Jaké úpravy bude firma muset provést?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Co mi hrozí od mezinárodní konkurence?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 mohu využít příležitostí a jak změnit hrozby v tržní potenciál?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Jaké strategie zvolit pro dosažení cílů na mezinárodním nebo globálním trhu?</a:t>
            </a:r>
          </a:p>
        </p:txBody>
      </p:sp>
    </p:spTree>
    <p:extLst>
      <p:ext uri="{BB962C8B-B14F-4D97-AF65-F5344CB8AC3E}">
        <p14:creationId xmlns:p14="http://schemas.microsoft.com/office/powerpoint/2010/main" val="396719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8B7C8-95D8-4543-AC4A-A588EC1F7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135E22B-A165-492C-8350-96D27E9C98CA}"/>
              </a:ext>
            </a:extLst>
          </p:cNvPr>
          <p:cNvSpPr/>
          <p:nvPr/>
        </p:nvSpPr>
        <p:spPr>
          <a:xfrm>
            <a:off x="611560" y="915566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Před vlastním vstupem do mezinárodního podnikání (uzavřením kontraktu), se provádějí přednostně následující průzkumy: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969C77D-A099-4E85-BE20-36E66A1C142A}"/>
              </a:ext>
            </a:extLst>
          </p:cNvPr>
          <p:cNvSpPr/>
          <p:nvPr/>
        </p:nvSpPr>
        <p:spPr>
          <a:xfrm>
            <a:off x="971600" y="1971586"/>
            <a:ext cx="5886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Teritoriální průzkum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Zbožový (komoditní) průzkum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Průzkum obchodních metod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Cenový průzkum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Komunikační průzkum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Průzkum konkurence</a:t>
            </a:r>
          </a:p>
        </p:txBody>
      </p:sp>
    </p:spTree>
    <p:extLst>
      <p:ext uri="{BB962C8B-B14F-4D97-AF65-F5344CB8AC3E}">
        <p14:creationId xmlns:p14="http://schemas.microsoft.com/office/powerpoint/2010/main" val="405714510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4985</TotalTime>
  <Words>416</Words>
  <Application>Microsoft Office PowerPoint</Application>
  <PresentationFormat>Předvádění na obrazovce (16:9)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Podnikatelské prostředí v kontextu mezinárodních podnikatelských aktivit</vt:lpstr>
      <vt:lpstr>Obsah přednášky</vt:lpstr>
      <vt:lpstr>Vliv mezinárodního prostředí</vt:lpstr>
      <vt:lpstr> a) úroveň světového hospodářského prostředí </vt:lpstr>
      <vt:lpstr>Prezentace aplikace PowerPoint</vt:lpstr>
      <vt:lpstr>b) úroveň prostředí národního státu </vt:lpstr>
      <vt:lpstr>Prezentace aplikace PowerPoint</vt:lpstr>
      <vt:lpstr>Další možné překážky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Jarda Mach</cp:lastModifiedBy>
  <cp:revision>186</cp:revision>
  <cp:lastPrinted>2017-11-07T08:14:07Z</cp:lastPrinted>
  <dcterms:created xsi:type="dcterms:W3CDTF">2016-07-06T15:42:34Z</dcterms:created>
  <dcterms:modified xsi:type="dcterms:W3CDTF">2019-05-11T07:07:37Z</dcterms:modified>
</cp:coreProperties>
</file>