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BFC56-3B0B-4B0D-A6F0-4F0C3B5908E9}" type="datetimeFigureOut">
              <a:rPr lang="cs-CZ" smtClean="0"/>
              <a:t>9. 4. 2020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6BA7-F99C-40A8-964F-E14292DFD0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8973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BFC56-3B0B-4B0D-A6F0-4F0C3B5908E9}" type="datetimeFigureOut">
              <a:rPr lang="cs-CZ" smtClean="0"/>
              <a:t>9. 4. 2020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6BA7-F99C-40A8-964F-E14292DFD0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4880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BFC56-3B0B-4B0D-A6F0-4F0C3B5908E9}" type="datetimeFigureOut">
              <a:rPr lang="cs-CZ" smtClean="0"/>
              <a:t>9. 4. 2020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6BA7-F99C-40A8-964F-E14292DFD0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0669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BFC56-3B0B-4B0D-A6F0-4F0C3B5908E9}" type="datetimeFigureOut">
              <a:rPr lang="cs-CZ" smtClean="0"/>
              <a:t>9. 4. 2020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6BA7-F99C-40A8-964F-E14292DFD0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0373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BFC56-3B0B-4B0D-A6F0-4F0C3B5908E9}" type="datetimeFigureOut">
              <a:rPr lang="cs-CZ" smtClean="0"/>
              <a:t>9. 4. 2020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6BA7-F99C-40A8-964F-E14292DFD0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1336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BFC56-3B0B-4B0D-A6F0-4F0C3B5908E9}" type="datetimeFigureOut">
              <a:rPr lang="cs-CZ" smtClean="0"/>
              <a:t>9. 4. 2020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6BA7-F99C-40A8-964F-E14292DFD0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3983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BFC56-3B0B-4B0D-A6F0-4F0C3B5908E9}" type="datetimeFigureOut">
              <a:rPr lang="cs-CZ" smtClean="0"/>
              <a:t>9. 4. 2020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6BA7-F99C-40A8-964F-E14292DFD0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6006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BFC56-3B0B-4B0D-A6F0-4F0C3B5908E9}" type="datetimeFigureOut">
              <a:rPr lang="cs-CZ" smtClean="0"/>
              <a:t>9. 4. 2020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6BA7-F99C-40A8-964F-E14292DFD0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8032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BFC56-3B0B-4B0D-A6F0-4F0C3B5908E9}" type="datetimeFigureOut">
              <a:rPr lang="cs-CZ" smtClean="0"/>
              <a:t>9. 4. 2020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6BA7-F99C-40A8-964F-E14292DFD0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324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BFC56-3B0B-4B0D-A6F0-4F0C3B5908E9}" type="datetimeFigureOut">
              <a:rPr lang="cs-CZ" smtClean="0"/>
              <a:t>9. 4. 2020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6BA7-F99C-40A8-964F-E14292DFD0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315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BFC56-3B0B-4B0D-A6F0-4F0C3B5908E9}" type="datetimeFigureOut">
              <a:rPr lang="cs-CZ" smtClean="0"/>
              <a:t>9. 4. 2020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6BA7-F99C-40A8-964F-E14292DFD0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7727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BFC56-3B0B-4B0D-A6F0-4F0C3B5908E9}" type="datetimeFigureOut">
              <a:rPr lang="cs-CZ" smtClean="0"/>
              <a:t>9. 4. 2020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16BA7-F99C-40A8-964F-E14292DFD0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0931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Jak na seminární práci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Podnikatelské prostředí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886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39"/>
    </mc:Choice>
    <mc:Fallback>
      <p:transition spd="slow" advTm="17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úvod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Cíl práce</a:t>
            </a:r>
          </a:p>
          <a:p>
            <a:r>
              <a:rPr lang="cs-CZ" dirty="0" smtClean="0"/>
              <a:t>Krátký, co chci řešit</a:t>
            </a:r>
          </a:p>
          <a:p>
            <a:r>
              <a:rPr lang="cs-CZ" dirty="0" smtClean="0"/>
              <a:t>Píšeme až nakonec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099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987"/>
    </mc:Choice>
    <mc:Fallback>
      <p:transition spd="slow" advTm="60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Další část představení země a její analýza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Stručná charakteristika dané země (rozloha, počet obyvatel, politický systém, legislativní systém) – práce se statistikami, socioekonomickými indikátory a indexy konkurenceschopnosti apod.</a:t>
            </a:r>
          </a:p>
          <a:p>
            <a:pPr lvl="0"/>
            <a:r>
              <a:rPr lang="cs-CZ" dirty="0"/>
              <a:t>Analýza externího podnikatelského prostředí vybrané země (zhodnocení příležitostí a ohrožení pomocí analytických nástrojů z předmětu - min. vyhodnocena PEST analýza,  národní legislativa upravující podnikání v dané zemi, , nutné podmínky (včetně omezení/podpory) pro vstup cizích podnikatelských subjektů v dané zemi)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65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800"/>
    </mc:Choice>
    <mc:Fallback>
      <p:transition spd="slow" advTm="258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Vybraná firma a její možnosti pro vstup na tento trh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 smtClean="0"/>
              <a:t>Krátké představení firmy</a:t>
            </a:r>
          </a:p>
          <a:p>
            <a:pPr lvl="0"/>
            <a:r>
              <a:rPr lang="cs-CZ" dirty="0" smtClean="0"/>
              <a:t>Zhodnocení </a:t>
            </a:r>
            <a:r>
              <a:rPr lang="cs-CZ" dirty="0"/>
              <a:t>interního prostředí na základě příkladu vybrané firmy </a:t>
            </a:r>
            <a:endParaRPr lang="cs-CZ" dirty="0" smtClean="0"/>
          </a:p>
          <a:p>
            <a:pPr lvl="1"/>
            <a:r>
              <a:rPr lang="cs-CZ" dirty="0" smtClean="0"/>
              <a:t>analýza </a:t>
            </a:r>
            <a:r>
              <a:rPr lang="cs-CZ" dirty="0"/>
              <a:t>konkurence </a:t>
            </a:r>
          </a:p>
          <a:p>
            <a:pPr lvl="1"/>
            <a:r>
              <a:rPr lang="cs-CZ" dirty="0" smtClean="0"/>
              <a:t>jiné </a:t>
            </a:r>
            <a:r>
              <a:rPr lang="cs-CZ" dirty="0"/>
              <a:t>interní </a:t>
            </a:r>
            <a:r>
              <a:rPr lang="cs-CZ" dirty="0" smtClean="0"/>
              <a:t>analýzy-VRIO,7S </a:t>
            </a:r>
            <a:r>
              <a:rPr lang="cs-CZ" dirty="0" err="1" smtClean="0"/>
              <a:t>McKinsey</a:t>
            </a:r>
            <a:r>
              <a:rPr lang="cs-CZ" dirty="0" smtClean="0"/>
              <a:t>, Hodnotový řetězec</a:t>
            </a:r>
          </a:p>
          <a:p>
            <a:pPr lvl="1"/>
            <a:r>
              <a:rPr lang="cs-CZ" dirty="0" smtClean="0"/>
              <a:t>finální SWOT</a:t>
            </a:r>
            <a:endParaRPr lang="cs-CZ" dirty="0"/>
          </a:p>
          <a:p>
            <a:r>
              <a:rPr lang="cs-CZ" dirty="0"/>
              <a:t>Váš názor/komentář, popis rizik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78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913"/>
    </mc:Choice>
    <mc:Fallback>
      <p:transition spd="slow" advTm="186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Závěr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Zhodnocení možností</a:t>
            </a:r>
          </a:p>
          <a:p>
            <a:r>
              <a:rPr lang="cs-CZ" dirty="0" smtClean="0"/>
              <a:t>doporučení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52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383"/>
    </mc:Choice>
    <mc:Fallback>
      <p:transition spd="slow" advTm="138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Formality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Nezapomínat na průběžné citace</a:t>
            </a:r>
          </a:p>
          <a:p>
            <a:r>
              <a:rPr lang="cs-CZ" dirty="0" smtClean="0"/>
              <a:t>Nezapomínat na seznamy</a:t>
            </a:r>
          </a:p>
          <a:p>
            <a:r>
              <a:rPr lang="cs-CZ" dirty="0" smtClean="0"/>
              <a:t>Nezapomínat n</a:t>
            </a:r>
            <a:r>
              <a:rPr lang="cs-CZ" dirty="0" smtClean="0"/>
              <a:t>a popisky tabulek a grafů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98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035"/>
    </mc:Choice>
    <mc:Fallback>
      <p:transition spd="slow" advTm="47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122</Words>
  <Application>Microsoft Office PowerPoint</Application>
  <PresentationFormat>Širokoúhlá obrazovka</PresentationFormat>
  <Paragraphs>23</Paragraphs>
  <Slides>6</Slides>
  <Notes>0</Notes>
  <HiddenSlides>0</HiddenSlides>
  <MMClips>6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Motiv Office</vt:lpstr>
      <vt:lpstr>Jak na seminární práci</vt:lpstr>
      <vt:lpstr>úvod</vt:lpstr>
      <vt:lpstr>Další část představení země a její analýza</vt:lpstr>
      <vt:lpstr>Vybraná firma a její možnosti pro vstup na tento trh</vt:lpstr>
      <vt:lpstr>Závěr </vt:lpstr>
      <vt:lpstr>Formality 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Jak na seminární práci</dc:title>
  <dc:creator>uzivatel</dc:creator>
  <cp:lastModifiedBy>uzivatel</cp:lastModifiedBy>
  <cp:revision>4</cp:revision>
  <dcterms:created xsi:type="dcterms:W3CDTF">2020-04-09T10:31:31Z</dcterms:created>
  <dcterms:modified xsi:type="dcterms:W3CDTF">2020-04-09T12:22:00Z</dcterms:modified>
</cp:coreProperties>
</file>