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9" r:id="rId3"/>
    <p:sldId id="307" r:id="rId4"/>
    <p:sldId id="300" r:id="rId5"/>
    <p:sldId id="305" r:id="rId6"/>
    <p:sldId id="303" r:id="rId7"/>
    <p:sldId id="308" r:id="rId8"/>
    <p:sldId id="304" r:id="rId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6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525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20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13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05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538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4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kultura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struktury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 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lidských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b="1" dirty="0">
                <a:solidFill>
                  <a:srgbClr val="00B0F0"/>
                </a:solidFill>
              </a:rPr>
              <a:t>Úkol 1: Modely řízení lidských zdrojů</a:t>
            </a:r>
            <a:br>
              <a:rPr lang="cs-CZ" altLang="en-US" sz="1600" dirty="0"/>
            </a:br>
            <a:br>
              <a:rPr lang="cs-CZ" altLang="en-US" sz="1600" dirty="0"/>
            </a:br>
            <a:r>
              <a:rPr lang="cs-CZ" sz="1600" dirty="0"/>
              <a:t> ●</a:t>
            </a:r>
            <a:r>
              <a:rPr lang="cs-CZ" altLang="en-US" sz="1600" dirty="0"/>
              <a:t>  	Vyberte vhodný subjekt s organizační strukturou a HR/personálním 	oddělením.</a:t>
            </a:r>
            <a:br>
              <a:rPr lang="cs-CZ" altLang="en-US" sz="1600" dirty="0"/>
            </a:br>
            <a:br>
              <a:rPr lang="cs-CZ" altLang="en-US" sz="1600" dirty="0"/>
            </a:br>
            <a:r>
              <a:rPr lang="cs-CZ" altLang="en-US" sz="1600" dirty="0"/>
              <a:t> </a:t>
            </a:r>
            <a:r>
              <a:rPr lang="cs-CZ" sz="1600" dirty="0"/>
              <a:t>●</a:t>
            </a:r>
            <a:r>
              <a:rPr lang="cs-CZ" altLang="en-US" sz="1600" dirty="0"/>
              <a:t>  	Popište dílčí činnosti řízení lidských zdrojů.</a:t>
            </a:r>
          </a:p>
          <a:p>
            <a:pPr marL="0" indent="0">
              <a:buNone/>
            </a:pPr>
            <a:endParaRPr lang="cs-CZ" altLang="en-US" sz="16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600" dirty="0"/>
              <a:t>●</a:t>
            </a:r>
            <a:r>
              <a:rPr lang="cs-CZ" altLang="en-US" sz="1600" dirty="0"/>
              <a:t>  	Uveďte a popište přístup k řízení lidských zdrojů.</a:t>
            </a:r>
            <a:br>
              <a:rPr lang="cs-CZ" altLang="en-US" sz="1600" dirty="0"/>
            </a:br>
            <a:r>
              <a:rPr lang="cs-CZ" sz="1600" dirty="0"/>
              <a:t> </a:t>
            </a:r>
            <a:br>
              <a:rPr lang="cs-CZ" altLang="en-US" sz="1600" dirty="0"/>
            </a:br>
            <a:r>
              <a:rPr lang="cs-CZ" sz="1600" dirty="0"/>
              <a:t> ●</a:t>
            </a:r>
            <a:r>
              <a:rPr lang="cs-CZ" altLang="en-US" sz="1600" dirty="0"/>
              <a:t>  	Úkol může zpracovat skupina max. 2 studentek/ů.</a:t>
            </a:r>
            <a:br>
              <a:rPr lang="cs-CZ" sz="1600" dirty="0"/>
            </a:br>
            <a:br>
              <a:rPr lang="cs-CZ" sz="1600" dirty="0"/>
            </a:br>
            <a:endParaRPr lang="cs-CZ" sz="1600" dirty="0"/>
          </a:p>
          <a:p>
            <a:pPr marL="0" indent="0">
              <a:buNone/>
            </a:pPr>
            <a:endParaRPr lang="cs-CZ" sz="1600" i="1" dirty="0"/>
          </a:p>
          <a:p>
            <a:pPr marL="0" indent="0">
              <a:buNone/>
            </a:pPr>
            <a:r>
              <a:rPr lang="cs-CZ" sz="1200" i="1" dirty="0"/>
              <a:t>Termín odevzdání úkolu: </a:t>
            </a:r>
            <a:r>
              <a:rPr lang="cs-CZ" sz="1200" b="1" i="1" dirty="0"/>
              <a:t>IS SU Odevzdávárna nejpozději do neděle 8. 3. 2020 do 23:59 hod</a:t>
            </a:r>
            <a:r>
              <a:rPr lang="cs-CZ" sz="1200" i="1" dirty="0"/>
              <a:t>, po termínu nebude úkol hodnocen.</a:t>
            </a:r>
            <a:endParaRPr lang="cs-CZ" sz="16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na procvičení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Modely řízení lidských zdrojů: Základní přístup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6E1138CA-20B8-4FE7-933D-4F025B0FEF56}"/>
              </a:ext>
            </a:extLst>
          </p:cNvPr>
          <p:cNvSpPr txBox="1">
            <a:spLocks/>
          </p:cNvSpPr>
          <p:nvPr/>
        </p:nvSpPr>
        <p:spPr>
          <a:xfrm>
            <a:off x="720717" y="99442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altLang="en-US" sz="1600" dirty="0"/>
            </a:br>
            <a:r>
              <a:rPr lang="cs-CZ" sz="1600" dirty="0"/>
              <a:t> ●</a:t>
            </a:r>
            <a:r>
              <a:rPr lang="cs-CZ" altLang="en-US" sz="1600" dirty="0"/>
              <a:t>  	Tvrdé řízení lidských zdrojů</a:t>
            </a:r>
            <a:br>
              <a:rPr lang="cs-CZ" altLang="en-US" sz="1600" dirty="0"/>
            </a:br>
            <a:br>
              <a:rPr lang="cs-CZ" altLang="en-US" sz="1600" dirty="0"/>
            </a:br>
            <a:r>
              <a:rPr lang="cs-CZ" altLang="en-US" sz="1600" dirty="0"/>
              <a:t> </a:t>
            </a:r>
            <a:r>
              <a:rPr lang="cs-CZ" sz="1600" dirty="0"/>
              <a:t>●</a:t>
            </a:r>
            <a:r>
              <a:rPr lang="cs-CZ" altLang="en-US" sz="1600" dirty="0"/>
              <a:t>  	Měkké řízení lidských zdrojů.</a:t>
            </a:r>
          </a:p>
          <a:p>
            <a:pPr marL="400050" indent="-400050">
              <a:buFont typeface="+mj-lt"/>
              <a:buAutoNum type="romanUcPeriod"/>
            </a:pPr>
            <a:endParaRPr lang="cs-CZ" altLang="en-US" sz="1600" dirty="0"/>
          </a:p>
          <a:p>
            <a:pPr marL="400050" indent="-400050">
              <a:buFont typeface="+mj-lt"/>
              <a:buAutoNum type="romanUcPeriod"/>
            </a:pPr>
            <a:endParaRPr lang="cs-CZ" altLang="en-US" sz="1600" dirty="0"/>
          </a:p>
          <a:p>
            <a:pPr marL="400050" indent="-400050">
              <a:buFont typeface="+mj-lt"/>
              <a:buAutoNum type="romanUcPeriod"/>
            </a:pPr>
            <a:r>
              <a:rPr lang="cs-CZ" altLang="en-US" sz="1600" dirty="0"/>
              <a:t>Byrokratický přístup</a:t>
            </a:r>
            <a:r>
              <a:rPr lang="cs-CZ" sz="1600" dirty="0"/>
              <a:t> </a:t>
            </a:r>
          </a:p>
          <a:p>
            <a:pPr marL="400050" indent="-400050">
              <a:buFont typeface="+mj-lt"/>
              <a:buAutoNum type="romanUcPeriod"/>
            </a:pPr>
            <a:r>
              <a:rPr lang="cs-CZ" altLang="en-US" sz="1600" dirty="0"/>
              <a:t>Operativní přístup</a:t>
            </a:r>
          </a:p>
          <a:p>
            <a:pPr marL="400050" indent="-400050">
              <a:buFont typeface="+mj-lt"/>
              <a:buAutoNum type="romanUcPeriod"/>
            </a:pPr>
            <a:r>
              <a:rPr lang="cs-CZ" sz="1600" dirty="0"/>
              <a:t> </a:t>
            </a:r>
            <a:r>
              <a:rPr lang="cs-CZ" altLang="en-US" sz="1600" dirty="0"/>
              <a:t>Strategický přístup</a:t>
            </a:r>
            <a:br>
              <a:rPr lang="cs-CZ" sz="1600" dirty="0"/>
            </a:br>
            <a:br>
              <a:rPr lang="cs-CZ" sz="1600" dirty="0"/>
            </a:br>
            <a:endParaRPr lang="cs-CZ" sz="16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9421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1: RBP </a:t>
            </a:r>
            <a:r>
              <a:rPr lang="cs-CZ" sz="2200" dirty="0" err="1"/>
              <a:t>pojištovna</a:t>
            </a:r>
            <a:endParaRPr lang="cs-CZ" sz="22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BF936E-30C3-44A8-97B5-4F89910E1E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52" y="843558"/>
            <a:ext cx="5989015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922BD9-9A92-4134-8F9A-49A2E8BB47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" t="3393" r="2929" b="2954"/>
          <a:stretch/>
        </p:blipFill>
        <p:spPr>
          <a:xfrm>
            <a:off x="1619672" y="771550"/>
            <a:ext cx="5400600" cy="391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1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2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72370F6-6560-438F-A888-72E6F571F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771550"/>
            <a:ext cx="3865370" cy="3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3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Charakteristické rysy řízení lidských zdrojů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481CC821-1826-4431-BCF2-B36727ED6906}"/>
              </a:ext>
            </a:extLst>
          </p:cNvPr>
          <p:cNvSpPr txBox="1">
            <a:spLocks/>
          </p:cNvSpPr>
          <p:nvPr/>
        </p:nvSpPr>
        <p:spPr>
          <a:xfrm>
            <a:off x="720717" y="99442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altLang="en-US" sz="1600" dirty="0"/>
            </a:br>
            <a:r>
              <a:rPr lang="cs-CZ" sz="1600" dirty="0"/>
              <a:t> ●</a:t>
            </a:r>
            <a:r>
              <a:rPr lang="cs-CZ" altLang="en-US" sz="1600" dirty="0"/>
              <a:t>  	…</a:t>
            </a:r>
            <a:br>
              <a:rPr lang="cs-CZ" altLang="en-US" sz="1600" dirty="0"/>
            </a:br>
            <a:r>
              <a:rPr lang="cs-CZ" altLang="en-US" sz="1600" dirty="0"/>
              <a:t> </a:t>
            </a:r>
            <a:r>
              <a:rPr lang="cs-CZ" sz="1600" dirty="0"/>
              <a:t>●</a:t>
            </a:r>
            <a:r>
              <a:rPr lang="cs-CZ" altLang="en-US" sz="1600" dirty="0"/>
              <a:t>  	…</a:t>
            </a:r>
          </a:p>
          <a:p>
            <a:pPr marL="0" indent="0">
              <a:buNone/>
            </a:pPr>
            <a:r>
              <a:rPr lang="cs-CZ" sz="1600" dirty="0"/>
              <a:t> ●</a:t>
            </a:r>
            <a:r>
              <a:rPr lang="cs-CZ" altLang="en-US" sz="1600" dirty="0"/>
              <a:t>  	…</a:t>
            </a:r>
          </a:p>
          <a:p>
            <a:pPr marL="0" indent="0">
              <a:buNone/>
            </a:pPr>
            <a:r>
              <a:rPr lang="cs-CZ" sz="1600" dirty="0"/>
              <a:t> ●</a:t>
            </a:r>
            <a:r>
              <a:rPr lang="cs-CZ" altLang="en-US" sz="1600" dirty="0"/>
              <a:t>  	…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K diskusi: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https://www.cez.cz/edee/content/micrositesutf/odpovednost/index03_01_03.htm</a:t>
            </a:r>
            <a:br>
              <a:rPr lang="cs-CZ" sz="1600" dirty="0"/>
            </a:br>
            <a:endParaRPr lang="cs-CZ" sz="16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1738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3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774648-C511-4C0D-9A3B-874B5F1BD2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7" t="4489"/>
          <a:stretch/>
        </p:blipFill>
        <p:spPr>
          <a:xfrm>
            <a:off x="395536" y="915566"/>
            <a:ext cx="7416824" cy="3815974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10043</TotalTime>
  <Words>225</Words>
  <Application>Microsoft Office PowerPoint</Application>
  <PresentationFormat>Předvádění na obrazovce (16:9)</PresentationFormat>
  <Paragraphs>37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Podniková kultura a organizační struktury v systému řízení lidských zdrojů</vt:lpstr>
      <vt:lpstr>Úkol na procvičení</vt:lpstr>
      <vt:lpstr>Modely řízení lidských zdrojů: Základní přístup</vt:lpstr>
      <vt:lpstr>Vzorový příklad 1: RBP pojištovna</vt:lpstr>
      <vt:lpstr>Vzorový příklad 1</vt:lpstr>
      <vt:lpstr>Vzorový příklad 2</vt:lpstr>
      <vt:lpstr>Charakteristické rysy řízení lidských zdrojů</vt:lpstr>
      <vt:lpstr>Vzorový příklad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136</cp:revision>
  <cp:lastPrinted>2019-02-28T08:11:22Z</cp:lastPrinted>
  <dcterms:created xsi:type="dcterms:W3CDTF">2016-07-06T15:42:34Z</dcterms:created>
  <dcterms:modified xsi:type="dcterms:W3CDTF">2020-02-18T09:55:03Z</dcterms:modified>
</cp:coreProperties>
</file>