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535" r:id="rId2"/>
    <p:sldId id="256" r:id="rId3"/>
    <p:sldId id="496" r:id="rId4"/>
    <p:sldId id="480" r:id="rId5"/>
    <p:sldId id="497" r:id="rId6"/>
    <p:sldId id="498" r:id="rId7"/>
    <p:sldId id="499" r:id="rId8"/>
    <p:sldId id="500" r:id="rId9"/>
    <p:sldId id="501" r:id="rId10"/>
    <p:sldId id="502" r:id="rId11"/>
    <p:sldId id="503" r:id="rId12"/>
    <p:sldId id="504" r:id="rId13"/>
    <p:sldId id="505" r:id="rId14"/>
    <p:sldId id="506" r:id="rId15"/>
    <p:sldId id="507" r:id="rId16"/>
    <p:sldId id="508" r:id="rId17"/>
    <p:sldId id="509" r:id="rId18"/>
    <p:sldId id="510" r:id="rId19"/>
    <p:sldId id="511" r:id="rId20"/>
    <p:sldId id="512" r:id="rId21"/>
    <p:sldId id="513" r:id="rId22"/>
    <p:sldId id="514" r:id="rId23"/>
    <p:sldId id="515" r:id="rId24"/>
    <p:sldId id="516" r:id="rId25"/>
    <p:sldId id="517" r:id="rId26"/>
    <p:sldId id="518" r:id="rId27"/>
    <p:sldId id="519" r:id="rId28"/>
    <p:sldId id="521" r:id="rId29"/>
    <p:sldId id="520" r:id="rId30"/>
    <p:sldId id="522" r:id="rId31"/>
    <p:sldId id="523" r:id="rId32"/>
    <p:sldId id="524" r:id="rId33"/>
    <p:sldId id="525" r:id="rId34"/>
    <p:sldId id="526" r:id="rId35"/>
    <p:sldId id="527" r:id="rId36"/>
    <p:sldId id="528" r:id="rId37"/>
    <p:sldId id="529" r:id="rId38"/>
    <p:sldId id="530" r:id="rId39"/>
    <p:sldId id="531" r:id="rId40"/>
    <p:sldId id="532" r:id="rId41"/>
    <p:sldId id="533" r:id="rId42"/>
    <p:sldId id="534" r:id="rId43"/>
    <p:sldId id="293" r:id="rId44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533" autoAdjust="0"/>
  </p:normalViewPr>
  <p:slideViewPr>
    <p:cSldViewPr>
      <p:cViewPr varScale="1">
        <p:scale>
          <a:sx n="78" d="100"/>
          <a:sy n="78" d="100"/>
        </p:scale>
        <p:origin x="117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28.3.2018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086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80849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62040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30906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15677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11466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49764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78785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65477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84440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2418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26508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15014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03193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00450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46218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32828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74562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44995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10714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34036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3132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78610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1194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59384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93189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474945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76092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070312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656221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572291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82784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4662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725058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644995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158695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4248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4191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7731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34344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51578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3659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 smtClean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  <a:endParaRPr lang="cs-CZ" sz="2400" dirty="0">
              <a:solidFill>
                <a:srgbClr val="981E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 smtClean="0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 smtClean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939902"/>
            <a:ext cx="936104" cy="730162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95536" y="2365808"/>
            <a:ext cx="6704527" cy="2304256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Prezentace předmětu:</a:t>
            </a:r>
          </a:p>
          <a:p>
            <a:pPr algn="ctr"/>
            <a:r>
              <a:rPr lang="cs-CZ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Geografie cestovního ruchu</a:t>
            </a:r>
          </a:p>
          <a:p>
            <a:pPr algn="ctr"/>
            <a:endParaRPr lang="cs-CZ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cs-CZ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Vyučující:</a:t>
            </a:r>
          </a:p>
          <a:p>
            <a:pPr algn="ctr"/>
            <a:r>
              <a:rPr lang="cs-CZ" b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Ing</a:t>
            </a:r>
            <a:r>
              <a:rPr lang="cs-CZ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Patrik Kajzar, Ph.D.</a:t>
            </a:r>
            <a:endParaRPr lang="cs-CZ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0" y="700088"/>
            <a:ext cx="5111750" cy="21590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</a:t>
            </a:r>
            <a:b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prezentace</a:t>
            </a: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/>
          </p:nvPr>
        </p:nvGraphicFramePr>
        <p:xfrm>
          <a:off x="539552" y="1563901"/>
          <a:ext cx="6480720" cy="4356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6916">
                  <a:extLst>
                    <a:ext uri="{9D8B030D-6E8A-4147-A177-3AD203B41FA5}">
                      <a16:colId xmlns:a16="http://schemas.microsoft.com/office/drawing/2014/main" xmlns="" val="3755197986"/>
                    </a:ext>
                  </a:extLst>
                </a:gridCol>
                <a:gridCol w="4213804">
                  <a:extLst>
                    <a:ext uri="{9D8B030D-6E8A-4147-A177-3AD203B41FA5}">
                      <a16:colId xmlns:a16="http://schemas.microsoft.com/office/drawing/2014/main" xmlns="" val="4011610095"/>
                    </a:ext>
                  </a:extLst>
                </a:gridCol>
              </a:tblGrid>
              <a:tr h="217805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Název projektu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Rozvoj vzdělávání na Slezské univerzitě v Opavě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06872320"/>
                  </a:ext>
                </a:extLst>
              </a:tr>
              <a:tr h="217805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Registrační číslo projektu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bg1"/>
                          </a:solidFill>
                          <a:effectLst/>
                        </a:rPr>
                        <a:t>CZ.02.2.69/0.0./0.0/16_015/0002400</a:t>
                      </a:r>
                      <a:endParaRPr lang="cs-CZ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22484205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878013" y="27828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25" name="Obrázek 8" descr="Logolink_OP_VVV_hor_barva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74" y="250328"/>
            <a:ext cx="550545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878013" y="45132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809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123478"/>
            <a:ext cx="7704856" cy="507703"/>
          </a:xfrm>
        </p:spPr>
        <p:txBody>
          <a:bodyPr/>
          <a:lstStyle/>
          <a:p>
            <a:r>
              <a:rPr lang="cs-CZ" dirty="0" smtClean="0"/>
              <a:t>Severní Amerika – lokalizační předpoklady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0" y="915566"/>
            <a:ext cx="91440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dirty="0"/>
              <a:t>Flora a fauna </a:t>
            </a:r>
            <a:r>
              <a:rPr lang="en-GB" dirty="0" err="1"/>
              <a:t>Severní</a:t>
            </a:r>
            <a:r>
              <a:rPr lang="en-GB" dirty="0"/>
              <a:t> </a:t>
            </a:r>
            <a:r>
              <a:rPr lang="en-GB" dirty="0" err="1"/>
              <a:t>Ameriky</a:t>
            </a:r>
            <a:r>
              <a:rPr lang="en-GB" dirty="0"/>
              <a:t> je </a:t>
            </a:r>
            <a:r>
              <a:rPr lang="en-GB" dirty="0" err="1"/>
              <a:t>podobná</a:t>
            </a:r>
            <a:r>
              <a:rPr lang="en-GB" dirty="0"/>
              <a:t> </a:t>
            </a:r>
            <a:r>
              <a:rPr lang="en-GB" dirty="0" err="1"/>
              <a:t>evropské</a:t>
            </a:r>
            <a:r>
              <a:rPr lang="en-GB" dirty="0"/>
              <a:t>. </a:t>
            </a:r>
            <a:r>
              <a:rPr lang="en-GB" dirty="0" smtClean="0"/>
              <a:t>Z</a:t>
            </a:r>
            <a:r>
              <a:rPr lang="cs-CZ" dirty="0" smtClean="0"/>
              <a:t> </a:t>
            </a:r>
            <a:r>
              <a:rPr lang="en-GB" dirty="0" err="1" smtClean="0"/>
              <a:t>živočišné</a:t>
            </a:r>
            <a:r>
              <a:rPr lang="en-GB" dirty="0" smtClean="0"/>
              <a:t> </a:t>
            </a:r>
            <a:r>
              <a:rPr lang="en-GB" dirty="0" err="1" smtClean="0"/>
              <a:t>říše</a:t>
            </a:r>
            <a:r>
              <a:rPr lang="en-GB" dirty="0" smtClean="0"/>
              <a:t> </a:t>
            </a:r>
            <a:r>
              <a:rPr lang="en-GB" dirty="0" err="1" smtClean="0"/>
              <a:t>známý</a:t>
            </a:r>
            <a:r>
              <a:rPr lang="cs-CZ" dirty="0" smtClean="0"/>
              <a:t> </a:t>
            </a:r>
            <a:r>
              <a:rPr lang="en-GB" dirty="0" smtClean="0"/>
              <a:t>grizzly</a:t>
            </a:r>
            <a:r>
              <a:rPr lang="cs-CZ" dirty="0" smtClean="0"/>
              <a:t> </a:t>
            </a:r>
            <a:r>
              <a:rPr lang="en-GB" dirty="0" smtClean="0"/>
              <a:t>je </a:t>
            </a:r>
            <a:r>
              <a:rPr lang="cs-CZ" dirty="0" smtClean="0"/>
              <a:t>d</a:t>
            </a:r>
            <a:r>
              <a:rPr lang="en-GB" dirty="0" err="1" smtClean="0"/>
              <a:t>ruhem</a:t>
            </a:r>
            <a:r>
              <a:rPr lang="en-GB" dirty="0" smtClean="0"/>
              <a:t> </a:t>
            </a:r>
            <a:r>
              <a:rPr lang="en-GB" dirty="0" err="1" smtClean="0"/>
              <a:t>medvěda</a:t>
            </a:r>
            <a:r>
              <a:rPr lang="en-GB" dirty="0"/>
              <a:t>, </a:t>
            </a:r>
            <a:r>
              <a:rPr lang="en-GB" dirty="0" err="1" smtClean="0"/>
              <a:t>bizon</a:t>
            </a:r>
            <a:r>
              <a:rPr lang="cs-CZ" dirty="0" smtClean="0"/>
              <a:t> </a:t>
            </a:r>
            <a:r>
              <a:rPr lang="en-GB" dirty="0" smtClean="0"/>
              <a:t>je </a:t>
            </a:r>
            <a:r>
              <a:rPr lang="en-GB" dirty="0" err="1"/>
              <a:t>americkou</a:t>
            </a:r>
            <a:r>
              <a:rPr lang="en-GB" dirty="0"/>
              <a:t> </a:t>
            </a:r>
            <a:r>
              <a:rPr lang="en-GB" dirty="0" err="1" smtClean="0"/>
              <a:t>odrůdou</a:t>
            </a:r>
            <a:r>
              <a:rPr lang="en-GB" dirty="0" smtClean="0"/>
              <a:t> </a:t>
            </a:r>
            <a:r>
              <a:rPr lang="en-GB" dirty="0" err="1"/>
              <a:t>zubra</a:t>
            </a:r>
            <a:r>
              <a:rPr lang="en-GB" dirty="0"/>
              <a:t>. </a:t>
            </a:r>
            <a:r>
              <a:rPr lang="en-GB" dirty="0" err="1"/>
              <a:t>Vyskytují</a:t>
            </a:r>
            <a:r>
              <a:rPr lang="en-GB" dirty="0"/>
              <a:t> se </a:t>
            </a:r>
            <a:r>
              <a:rPr lang="en-GB" dirty="0" err="1"/>
              <a:t>zde</a:t>
            </a:r>
            <a:r>
              <a:rPr lang="en-GB" dirty="0"/>
              <a:t> </a:t>
            </a:r>
            <a:r>
              <a:rPr lang="en-GB" dirty="0" err="1" smtClean="0"/>
              <a:t>však</a:t>
            </a:r>
            <a:r>
              <a:rPr lang="en-GB" dirty="0" smtClean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cs-CZ" dirty="0" smtClean="0"/>
              <a:t>d</a:t>
            </a:r>
            <a:r>
              <a:rPr lang="en-GB" dirty="0" err="1" smtClean="0"/>
              <a:t>ruhy</a:t>
            </a:r>
            <a:r>
              <a:rPr lang="cs-CZ" dirty="0" smtClean="0"/>
              <a:t> flóry</a:t>
            </a:r>
            <a:r>
              <a:rPr lang="en-GB" dirty="0" smtClean="0"/>
              <a:t>, </a:t>
            </a:r>
            <a:r>
              <a:rPr lang="en-GB" dirty="0" err="1" smtClean="0"/>
              <a:t>které</a:t>
            </a:r>
            <a:r>
              <a:rPr lang="en-GB" dirty="0" smtClean="0"/>
              <a:t> </a:t>
            </a:r>
            <a:r>
              <a:rPr lang="en-GB" dirty="0"/>
              <a:t>se </a:t>
            </a:r>
            <a:r>
              <a:rPr lang="en-GB" dirty="0" err="1"/>
              <a:t>nevyskytují</a:t>
            </a:r>
            <a:r>
              <a:rPr lang="en-GB" dirty="0"/>
              <a:t> </a:t>
            </a:r>
            <a:r>
              <a:rPr lang="en-GB" dirty="0" err="1"/>
              <a:t>nikde</a:t>
            </a:r>
            <a:r>
              <a:rPr lang="en-GB" dirty="0"/>
              <a:t> </a:t>
            </a:r>
            <a:r>
              <a:rPr lang="en-GB" dirty="0" err="1" smtClean="0"/>
              <a:t>jinde</a:t>
            </a:r>
            <a:r>
              <a:rPr lang="en-GB" dirty="0" smtClean="0"/>
              <a:t>,</a:t>
            </a:r>
            <a:r>
              <a:rPr lang="cs-CZ" dirty="0" smtClean="0"/>
              <a:t> </a:t>
            </a:r>
            <a:r>
              <a:rPr lang="en-GB" dirty="0" err="1" smtClean="0"/>
              <a:t>napříklado</a:t>
            </a:r>
            <a:r>
              <a:rPr lang="cs-CZ" dirty="0" smtClean="0"/>
              <a:t> </a:t>
            </a:r>
            <a:r>
              <a:rPr lang="en-GB" dirty="0" err="1" smtClean="0"/>
              <a:t>brovské</a:t>
            </a:r>
            <a:r>
              <a:rPr lang="en-GB" dirty="0" smtClean="0"/>
              <a:t> </a:t>
            </a:r>
            <a:r>
              <a:rPr lang="en-GB" dirty="0" err="1" smtClean="0"/>
              <a:t>sekvoje</a:t>
            </a:r>
            <a:r>
              <a:rPr lang="cs-CZ" dirty="0" smtClean="0"/>
              <a:t> </a:t>
            </a:r>
            <a:r>
              <a:rPr lang="en-GB" dirty="0" err="1" smtClean="0"/>
              <a:t>jsou</a:t>
            </a:r>
            <a:r>
              <a:rPr lang="en-GB" dirty="0" smtClean="0"/>
              <a:t> </a:t>
            </a:r>
            <a:r>
              <a:rPr lang="en-GB" dirty="0" err="1" smtClean="0"/>
              <a:t>nejvyšší</a:t>
            </a:r>
            <a:r>
              <a:rPr lang="en-GB" dirty="0" smtClean="0"/>
              <a:t> </a:t>
            </a:r>
            <a:r>
              <a:rPr lang="en-GB" dirty="0" err="1"/>
              <a:t>známé</a:t>
            </a:r>
            <a:r>
              <a:rPr lang="en-GB" dirty="0"/>
              <a:t> </a:t>
            </a:r>
            <a:r>
              <a:rPr lang="en-GB" dirty="0" err="1"/>
              <a:t>stromy</a:t>
            </a:r>
            <a:r>
              <a:rPr lang="en-GB" dirty="0"/>
              <a:t> </a:t>
            </a:r>
            <a:r>
              <a:rPr lang="en-GB" dirty="0" smtClean="0"/>
              <a:t>a </a:t>
            </a:r>
            <a:r>
              <a:rPr lang="en-GB" dirty="0" err="1" smtClean="0"/>
              <a:t>světě</a:t>
            </a:r>
            <a:r>
              <a:rPr lang="cs-CZ" dirty="0" smtClean="0"/>
              <a:t> </a:t>
            </a:r>
            <a:r>
              <a:rPr lang="en-GB" dirty="0" err="1" smtClean="0"/>
              <a:t>dorůstající</a:t>
            </a:r>
            <a:r>
              <a:rPr lang="en-GB" dirty="0" smtClean="0"/>
              <a:t> </a:t>
            </a:r>
            <a:r>
              <a:rPr lang="en-GB" dirty="0" err="1" smtClean="0"/>
              <a:t>přes</a:t>
            </a:r>
            <a:r>
              <a:rPr lang="en-GB" dirty="0" smtClean="0"/>
              <a:t> </a:t>
            </a:r>
            <a:r>
              <a:rPr lang="en-GB" dirty="0"/>
              <a:t>100 m, </a:t>
            </a:r>
            <a:r>
              <a:rPr lang="en-GB" dirty="0" err="1"/>
              <a:t>které</a:t>
            </a:r>
            <a:r>
              <a:rPr lang="en-GB" dirty="0"/>
              <a:t> </a:t>
            </a:r>
            <a:r>
              <a:rPr lang="en-GB" dirty="0" err="1"/>
              <a:t>rostou</a:t>
            </a:r>
            <a:r>
              <a:rPr lang="en-GB" dirty="0"/>
              <a:t> </a:t>
            </a:r>
            <a:r>
              <a:rPr lang="en-GB" dirty="0" err="1"/>
              <a:t>jen</a:t>
            </a:r>
            <a:r>
              <a:rPr lang="en-GB" dirty="0"/>
              <a:t> </a:t>
            </a:r>
            <a:r>
              <a:rPr lang="en-GB" dirty="0" smtClean="0"/>
              <a:t>v</a:t>
            </a:r>
            <a:r>
              <a:rPr lang="cs-CZ" dirty="0" smtClean="0"/>
              <a:t> </a:t>
            </a:r>
            <a:r>
              <a:rPr lang="en-GB" dirty="0" err="1" smtClean="0"/>
              <a:t>Kalifornii</a:t>
            </a:r>
            <a:r>
              <a:rPr lang="en-GB" dirty="0"/>
              <a:t>. </a:t>
            </a:r>
            <a:endParaRPr lang="cs-CZ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dirty="0" err="1" smtClean="0"/>
              <a:t>Příroda</a:t>
            </a:r>
            <a:r>
              <a:rPr lang="en-GB" dirty="0" smtClean="0"/>
              <a:t> </a:t>
            </a:r>
            <a:r>
              <a:rPr lang="en-GB" dirty="0" err="1"/>
              <a:t>Severní</a:t>
            </a:r>
            <a:r>
              <a:rPr lang="en-GB" dirty="0"/>
              <a:t> </a:t>
            </a:r>
            <a:r>
              <a:rPr lang="en-GB" dirty="0" err="1"/>
              <a:t>Ameriky</a:t>
            </a:r>
            <a:r>
              <a:rPr lang="en-GB" dirty="0"/>
              <a:t> je </a:t>
            </a:r>
            <a:r>
              <a:rPr lang="cs-CZ" dirty="0" smtClean="0"/>
              <a:t>v</a:t>
            </a:r>
            <a:r>
              <a:rPr lang="en-GB" dirty="0" err="1" smtClean="0"/>
              <a:t>elmi</a:t>
            </a:r>
            <a:r>
              <a:rPr lang="en-GB" dirty="0" smtClean="0"/>
              <a:t> </a:t>
            </a:r>
            <a:r>
              <a:rPr lang="en-GB" dirty="0" err="1" smtClean="0"/>
              <a:t>dobře</a:t>
            </a:r>
            <a:r>
              <a:rPr lang="en-GB" dirty="0" smtClean="0"/>
              <a:t> </a:t>
            </a:r>
            <a:r>
              <a:rPr lang="en-GB" dirty="0" err="1" smtClean="0"/>
              <a:t>chráněna</a:t>
            </a:r>
            <a:r>
              <a:rPr lang="en-GB" dirty="0"/>
              <a:t>. </a:t>
            </a:r>
            <a:r>
              <a:rPr lang="en-GB" dirty="0" smtClean="0"/>
              <a:t>USA </a:t>
            </a:r>
            <a:r>
              <a:rPr lang="en-GB" dirty="0" err="1" smtClean="0"/>
              <a:t>mají</a:t>
            </a:r>
            <a:r>
              <a:rPr lang="cs-CZ" dirty="0" smtClean="0"/>
              <a:t> </a:t>
            </a:r>
            <a:r>
              <a:rPr lang="en-GB" dirty="0" smtClean="0"/>
              <a:t>58 </a:t>
            </a:r>
            <a:r>
              <a:rPr lang="en-GB" dirty="0" err="1"/>
              <a:t>národních</a:t>
            </a:r>
            <a:r>
              <a:rPr lang="en-GB" dirty="0"/>
              <a:t> </a:t>
            </a:r>
            <a:r>
              <a:rPr lang="en-GB" dirty="0" err="1" smtClean="0"/>
              <a:t>parků</a:t>
            </a:r>
            <a:r>
              <a:rPr lang="en-GB" dirty="0" smtClean="0"/>
              <a:t>, </a:t>
            </a:r>
            <a:r>
              <a:rPr lang="en-GB" dirty="0" err="1" smtClean="0"/>
              <a:t>včetně</a:t>
            </a:r>
            <a:r>
              <a:rPr lang="cs-CZ" dirty="0" smtClean="0"/>
              <a:t> </a:t>
            </a:r>
            <a:r>
              <a:rPr lang="en-GB" dirty="0" err="1" smtClean="0"/>
              <a:t>nejstaršího</a:t>
            </a:r>
            <a:r>
              <a:rPr lang="en-GB" dirty="0" smtClean="0"/>
              <a:t> </a:t>
            </a:r>
            <a:r>
              <a:rPr lang="en-GB" dirty="0" err="1"/>
              <a:t>národního</a:t>
            </a:r>
            <a:r>
              <a:rPr lang="en-GB" dirty="0"/>
              <a:t> </a:t>
            </a:r>
            <a:r>
              <a:rPr lang="en-GB" dirty="0" err="1"/>
              <a:t>parku</a:t>
            </a:r>
            <a:r>
              <a:rPr lang="en-GB" dirty="0"/>
              <a:t> </a:t>
            </a:r>
            <a:r>
              <a:rPr lang="en-GB" dirty="0" err="1" smtClean="0"/>
              <a:t>věta</a:t>
            </a:r>
            <a:r>
              <a:rPr lang="en-GB" dirty="0" smtClean="0"/>
              <a:t> </a:t>
            </a:r>
            <a:r>
              <a:rPr lang="en-GB" dirty="0" err="1" smtClean="0"/>
              <a:t>Yellowstonského</a:t>
            </a:r>
            <a:r>
              <a:rPr lang="en-GB" dirty="0" smtClean="0"/>
              <a:t> </a:t>
            </a:r>
            <a:r>
              <a:rPr lang="en-GB" dirty="0"/>
              <a:t>(</a:t>
            </a:r>
            <a:r>
              <a:rPr lang="en-GB" dirty="0" smtClean="0"/>
              <a:t>založen1872), v</a:t>
            </a:r>
            <a:r>
              <a:rPr lang="cs-CZ" dirty="0" smtClean="0"/>
              <a:t> </a:t>
            </a:r>
            <a:r>
              <a:rPr lang="en-GB" dirty="0" err="1" smtClean="0"/>
              <a:t>Kanadě</a:t>
            </a:r>
            <a:r>
              <a:rPr lang="cs-CZ" dirty="0" smtClean="0"/>
              <a:t> </a:t>
            </a:r>
            <a:r>
              <a:rPr lang="en-GB" dirty="0" err="1" smtClean="0"/>
              <a:t>jich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počátku</a:t>
            </a:r>
            <a:r>
              <a:rPr lang="en-GB" dirty="0" smtClean="0"/>
              <a:t> </a:t>
            </a:r>
            <a:r>
              <a:rPr lang="en-GB" dirty="0" err="1"/>
              <a:t>roku</a:t>
            </a:r>
            <a:r>
              <a:rPr lang="en-GB" dirty="0"/>
              <a:t> </a:t>
            </a:r>
            <a:r>
              <a:rPr lang="en-GB" dirty="0" smtClean="0"/>
              <a:t>2013</a:t>
            </a:r>
            <a:r>
              <a:rPr lang="cs-CZ" dirty="0" smtClean="0"/>
              <a:t> </a:t>
            </a:r>
            <a:r>
              <a:rPr lang="en-GB" dirty="0" err="1" smtClean="0"/>
              <a:t>bylo</a:t>
            </a:r>
            <a:r>
              <a:rPr lang="cs-CZ" dirty="0" smtClean="0"/>
              <a:t> </a:t>
            </a:r>
            <a:r>
              <a:rPr lang="en-GB" dirty="0" smtClean="0"/>
              <a:t>44</a:t>
            </a:r>
            <a:r>
              <a:rPr lang="en-GB" dirty="0"/>
              <a:t>. </a:t>
            </a:r>
            <a:endParaRPr lang="cs-CZ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dirty="0" smtClean="0"/>
              <a:t>V </a:t>
            </a:r>
            <a:r>
              <a:rPr lang="en-GB" dirty="0" err="1" smtClean="0"/>
              <a:t>parcích</a:t>
            </a:r>
            <a:r>
              <a:rPr lang="en-GB" dirty="0" smtClean="0"/>
              <a:t> </a:t>
            </a:r>
            <a:r>
              <a:rPr lang="en-GB" dirty="0" err="1" smtClean="0"/>
              <a:t>funguje</a:t>
            </a:r>
            <a:r>
              <a:rPr lang="en-GB" dirty="0" smtClean="0"/>
              <a:t> </a:t>
            </a:r>
            <a:r>
              <a:rPr lang="en-GB" dirty="0" err="1"/>
              <a:t>perfektní</a:t>
            </a:r>
            <a:r>
              <a:rPr lang="en-GB" dirty="0"/>
              <a:t> </a:t>
            </a:r>
            <a:r>
              <a:rPr lang="en-GB" dirty="0" err="1"/>
              <a:t>ochrana</a:t>
            </a:r>
            <a:r>
              <a:rPr lang="en-GB" dirty="0"/>
              <a:t> a </a:t>
            </a:r>
            <a:r>
              <a:rPr lang="en-GB" dirty="0" err="1" smtClean="0"/>
              <a:t>informační</a:t>
            </a:r>
            <a:r>
              <a:rPr lang="en-GB" dirty="0" smtClean="0"/>
              <a:t> </a:t>
            </a:r>
            <a:r>
              <a:rPr lang="en-GB" dirty="0" err="1" smtClean="0"/>
              <a:t>služba</a:t>
            </a:r>
            <a:r>
              <a:rPr lang="en-GB" dirty="0" smtClean="0"/>
              <a:t> v</a:t>
            </a:r>
            <a:r>
              <a:rPr lang="cs-CZ" dirty="0" smtClean="0"/>
              <a:t> </a:t>
            </a:r>
            <a:r>
              <a:rPr lang="en-GB" dirty="0" err="1" smtClean="0"/>
              <a:t>podobě</a:t>
            </a:r>
            <a:r>
              <a:rPr lang="cs-CZ" dirty="0" smtClean="0"/>
              <a:t> </a:t>
            </a:r>
            <a:r>
              <a:rPr lang="en-GB" dirty="0" err="1" smtClean="0"/>
              <a:t>tzv</a:t>
            </a:r>
            <a:r>
              <a:rPr lang="en-GB" dirty="0"/>
              <a:t>. </a:t>
            </a:r>
            <a:r>
              <a:rPr lang="cs-CZ" dirty="0" smtClean="0"/>
              <a:t>r</a:t>
            </a:r>
            <a:r>
              <a:rPr lang="en-GB" dirty="0" smtClean="0"/>
              <a:t>angers.</a:t>
            </a:r>
            <a:r>
              <a:rPr lang="cs-CZ" dirty="0" smtClean="0"/>
              <a:t> </a:t>
            </a:r>
            <a:r>
              <a:rPr lang="en-GB" dirty="0" err="1" smtClean="0"/>
              <a:t>Méně</a:t>
            </a:r>
            <a:r>
              <a:rPr lang="cs-CZ" dirty="0" smtClean="0"/>
              <a:t> </a:t>
            </a:r>
            <a:r>
              <a:rPr lang="en-GB" dirty="0" err="1" smtClean="0"/>
              <a:t>hodnotné</a:t>
            </a:r>
            <a:r>
              <a:rPr lang="en-GB" dirty="0" smtClean="0"/>
              <a:t> </a:t>
            </a:r>
            <a:r>
              <a:rPr lang="en-GB" dirty="0" err="1"/>
              <a:t>lesní</a:t>
            </a:r>
            <a:r>
              <a:rPr lang="en-GB" dirty="0"/>
              <a:t> </a:t>
            </a:r>
            <a:r>
              <a:rPr lang="en-GB" dirty="0" err="1" smtClean="0"/>
              <a:t>komplexy</a:t>
            </a:r>
            <a:r>
              <a:rPr lang="en-GB" dirty="0" smtClean="0"/>
              <a:t>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 smtClean="0"/>
              <a:t>označeny</a:t>
            </a:r>
            <a:r>
              <a:rPr lang="en-GB" dirty="0" smtClean="0"/>
              <a:t> </a:t>
            </a:r>
            <a:r>
              <a:rPr lang="en-GB" dirty="0" err="1"/>
              <a:t>jako</a:t>
            </a:r>
            <a:r>
              <a:rPr lang="en-GB" dirty="0"/>
              <a:t> National Forests (</a:t>
            </a:r>
            <a:r>
              <a:rPr lang="en-GB" dirty="0" err="1"/>
              <a:t>Státní</a:t>
            </a:r>
            <a:r>
              <a:rPr lang="en-GB" dirty="0"/>
              <a:t> </a:t>
            </a:r>
            <a:r>
              <a:rPr lang="cs-CZ" dirty="0" smtClean="0"/>
              <a:t>l</a:t>
            </a:r>
            <a:r>
              <a:rPr lang="en-GB" dirty="0" err="1" smtClean="0"/>
              <a:t>esy</a:t>
            </a:r>
            <a:r>
              <a:rPr lang="en-GB" dirty="0" smtClean="0"/>
              <a:t>)</a:t>
            </a:r>
            <a:r>
              <a:rPr lang="cs-CZ" dirty="0" smtClean="0"/>
              <a:t> </a:t>
            </a:r>
            <a:r>
              <a:rPr lang="en-GB" dirty="0" smtClean="0"/>
              <a:t>a </a:t>
            </a:r>
            <a:r>
              <a:rPr lang="en-GB" dirty="0" err="1" smtClean="0"/>
              <a:t>významnější</a:t>
            </a:r>
            <a:r>
              <a:rPr lang="en-GB" dirty="0" smtClean="0"/>
              <a:t> </a:t>
            </a:r>
            <a:r>
              <a:rPr lang="en-GB" dirty="0" err="1" smtClean="0"/>
              <a:t>prérijní</a:t>
            </a:r>
            <a:r>
              <a:rPr lang="cs-CZ" dirty="0" smtClean="0"/>
              <a:t> </a:t>
            </a:r>
            <a:r>
              <a:rPr lang="en-GB" dirty="0" err="1" smtClean="0"/>
              <a:t>oblasti</a:t>
            </a:r>
            <a:r>
              <a:rPr lang="en-GB" dirty="0"/>
              <a:t>, </a:t>
            </a:r>
            <a:r>
              <a:rPr lang="en-GB" dirty="0" err="1" smtClean="0"/>
              <a:t>které</a:t>
            </a:r>
            <a:r>
              <a:rPr lang="en-GB" dirty="0" smtClean="0"/>
              <a:t> </a:t>
            </a:r>
            <a:r>
              <a:rPr lang="en-GB" dirty="0" err="1" smtClean="0"/>
              <a:t>však</a:t>
            </a:r>
            <a:r>
              <a:rPr lang="en-GB" dirty="0" smtClean="0"/>
              <a:t> </a:t>
            </a:r>
            <a:r>
              <a:rPr lang="en-GB" dirty="0" err="1"/>
              <a:t>nejsou</a:t>
            </a:r>
            <a:r>
              <a:rPr lang="en-GB" dirty="0"/>
              <a:t> </a:t>
            </a:r>
            <a:r>
              <a:rPr lang="en-GB" dirty="0" err="1" smtClean="0"/>
              <a:t>součástí</a:t>
            </a:r>
            <a:r>
              <a:rPr lang="en-GB" dirty="0" smtClean="0"/>
              <a:t> </a:t>
            </a:r>
            <a:r>
              <a:rPr lang="en-GB" dirty="0" err="1"/>
              <a:t>národních</a:t>
            </a:r>
            <a:r>
              <a:rPr lang="en-GB" dirty="0"/>
              <a:t> </a:t>
            </a:r>
            <a:r>
              <a:rPr lang="en-GB" dirty="0" err="1" smtClean="0"/>
              <a:t>parků</a:t>
            </a:r>
            <a:r>
              <a:rPr lang="en-GB" dirty="0" smtClean="0"/>
              <a:t>,</a:t>
            </a:r>
            <a:r>
              <a:rPr lang="cs-CZ" dirty="0" smtClean="0"/>
              <a:t> </a:t>
            </a:r>
            <a:r>
              <a:rPr lang="en-GB" dirty="0" err="1" smtClean="0"/>
              <a:t>jsou</a:t>
            </a:r>
            <a:r>
              <a:rPr lang="en-GB" dirty="0" smtClean="0"/>
              <a:t> </a:t>
            </a:r>
            <a:r>
              <a:rPr lang="en-GB" dirty="0" err="1" smtClean="0"/>
              <a:t>hráněny</a:t>
            </a:r>
            <a:r>
              <a:rPr lang="en-GB" dirty="0" smtClean="0"/>
              <a:t> </a:t>
            </a:r>
            <a:r>
              <a:rPr lang="en-GB" dirty="0"/>
              <a:t>v </a:t>
            </a:r>
            <a:r>
              <a:rPr lang="en-GB" dirty="0" err="1"/>
              <a:t>kategorii</a:t>
            </a:r>
            <a:r>
              <a:rPr lang="en-GB" dirty="0"/>
              <a:t> </a:t>
            </a:r>
            <a:r>
              <a:rPr lang="en-GB" dirty="0" smtClean="0"/>
              <a:t>grasslands (</a:t>
            </a:r>
            <a:r>
              <a:rPr lang="en-GB" dirty="0" err="1"/>
              <a:t>travnaté</a:t>
            </a:r>
            <a:r>
              <a:rPr lang="en-GB" dirty="0"/>
              <a:t> </a:t>
            </a:r>
            <a:r>
              <a:rPr lang="en-GB" dirty="0" err="1" smtClean="0"/>
              <a:t>oblasti</a:t>
            </a:r>
            <a:r>
              <a:rPr lang="en-GB" dirty="0"/>
              <a:t>). </a:t>
            </a:r>
            <a:r>
              <a:rPr lang="en-GB" dirty="0" err="1"/>
              <a:t>Kompletní</a:t>
            </a:r>
            <a:r>
              <a:rPr lang="en-GB" dirty="0"/>
              <a:t> </a:t>
            </a:r>
            <a:r>
              <a:rPr lang="en-GB" dirty="0" err="1" smtClean="0"/>
              <a:t>seznam</a:t>
            </a:r>
            <a:r>
              <a:rPr lang="en-GB" dirty="0" smtClean="0"/>
              <a:t> </a:t>
            </a:r>
            <a:r>
              <a:rPr lang="en-GB" dirty="0" err="1" smtClean="0"/>
              <a:t>národních</a:t>
            </a:r>
            <a:r>
              <a:rPr lang="en-GB" dirty="0" smtClean="0"/>
              <a:t> </a:t>
            </a:r>
            <a:r>
              <a:rPr lang="en-GB" dirty="0" err="1" smtClean="0"/>
              <a:t>parků</a:t>
            </a:r>
            <a:r>
              <a:rPr lang="cs-CZ" dirty="0" smtClean="0"/>
              <a:t> </a:t>
            </a:r>
            <a:r>
              <a:rPr lang="en-GB" dirty="0" smtClean="0"/>
              <a:t>USA je</a:t>
            </a:r>
            <a:r>
              <a:rPr lang="cs-CZ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adrese</a:t>
            </a:r>
            <a:r>
              <a:rPr lang="en-GB" dirty="0" smtClean="0"/>
              <a:t> http</a:t>
            </a:r>
            <a:r>
              <a:rPr lang="en-GB" dirty="0"/>
              <a:t>://</a:t>
            </a:r>
            <a:r>
              <a:rPr lang="en-GB" dirty="0" smtClean="0"/>
              <a:t>www.nps.gov. </a:t>
            </a:r>
            <a:r>
              <a:rPr lang="en-GB" dirty="0" err="1" smtClean="0"/>
              <a:t>Kanadské</a:t>
            </a:r>
            <a:r>
              <a:rPr lang="en-GB" dirty="0" smtClean="0"/>
              <a:t> </a:t>
            </a:r>
            <a:r>
              <a:rPr lang="en-GB" dirty="0" err="1" smtClean="0"/>
              <a:t>národní</a:t>
            </a:r>
            <a:r>
              <a:rPr lang="en-GB" dirty="0" smtClean="0"/>
              <a:t> parky </a:t>
            </a:r>
            <a:r>
              <a:rPr lang="en-GB" dirty="0" err="1" smtClean="0"/>
              <a:t>jsou</a:t>
            </a:r>
            <a:r>
              <a:rPr lang="en-GB" dirty="0" smtClean="0"/>
              <a:t> </a:t>
            </a:r>
            <a:r>
              <a:rPr lang="en-GB" dirty="0" err="1" smtClean="0"/>
              <a:t>umístěny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:</a:t>
            </a:r>
            <a:r>
              <a:rPr lang="cs-CZ" dirty="0" smtClean="0"/>
              <a:t> </a:t>
            </a:r>
            <a:r>
              <a:rPr lang="en-GB" dirty="0" smtClean="0"/>
              <a:t>http</a:t>
            </a:r>
            <a:r>
              <a:rPr lang="en-GB" dirty="0"/>
              <a:t>://</a:t>
            </a:r>
            <a:r>
              <a:rPr lang="en-GB" dirty="0" smtClean="0"/>
              <a:t>www.pc.gc.ca/eng/index.aspx.</a:t>
            </a:r>
            <a:r>
              <a:rPr lang="cs-CZ" dirty="0" smtClean="0"/>
              <a:t> </a:t>
            </a:r>
            <a:r>
              <a:rPr lang="en-GB" dirty="0" err="1" smtClean="0"/>
              <a:t>Státní</a:t>
            </a:r>
            <a:r>
              <a:rPr lang="en-GB" dirty="0" smtClean="0"/>
              <a:t> </a:t>
            </a:r>
            <a:r>
              <a:rPr lang="en-GB" dirty="0" err="1"/>
              <a:t>lesy</a:t>
            </a:r>
            <a:r>
              <a:rPr lang="en-GB" dirty="0"/>
              <a:t> a </a:t>
            </a:r>
            <a:r>
              <a:rPr lang="en-GB" dirty="0" err="1"/>
              <a:t>travnaté</a:t>
            </a:r>
            <a:r>
              <a:rPr lang="en-GB" dirty="0"/>
              <a:t> </a:t>
            </a:r>
            <a:r>
              <a:rPr lang="en-GB" dirty="0" err="1"/>
              <a:t>oblasti</a:t>
            </a:r>
            <a:r>
              <a:rPr lang="en-GB" dirty="0"/>
              <a:t> (</a:t>
            </a:r>
            <a:r>
              <a:rPr lang="en-GB" dirty="0" err="1" smtClean="0"/>
              <a:t>prérie</a:t>
            </a:r>
            <a:r>
              <a:rPr lang="en-GB" dirty="0"/>
              <a:t>)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smtClean="0"/>
              <a:t>http</a:t>
            </a:r>
            <a:r>
              <a:rPr lang="en-GB" dirty="0"/>
              <a:t>://www.fs.fed.us/land/staff/lar/index.html</a:t>
            </a:r>
          </a:p>
          <a:p>
            <a:r>
              <a:rPr lang="en-GB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940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123478"/>
            <a:ext cx="7704856" cy="507703"/>
          </a:xfrm>
        </p:spPr>
        <p:txBody>
          <a:bodyPr/>
          <a:lstStyle/>
          <a:p>
            <a:r>
              <a:rPr lang="cs-CZ" dirty="0" smtClean="0"/>
              <a:t>Severní Amerika – lokalizační předpoklady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0" y="915566"/>
            <a:ext cx="9144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000" dirty="0" err="1" smtClean="0"/>
              <a:t>Přírodní</a:t>
            </a:r>
            <a:r>
              <a:rPr lang="en-GB" sz="2000" dirty="0" smtClean="0"/>
              <a:t> </a:t>
            </a:r>
            <a:r>
              <a:rPr lang="en-GB" sz="2000" dirty="0" err="1" smtClean="0"/>
              <a:t>lokalizační</a:t>
            </a:r>
            <a:r>
              <a:rPr lang="en-GB" sz="2000" dirty="0" smtClean="0"/>
              <a:t> </a:t>
            </a:r>
            <a:r>
              <a:rPr lang="en-GB" sz="2000" dirty="0" err="1" smtClean="0"/>
              <a:t>předpoklady</a:t>
            </a:r>
            <a:r>
              <a:rPr lang="cs-CZ" sz="2000" dirty="0" smtClean="0"/>
              <a:t> </a:t>
            </a:r>
            <a:r>
              <a:rPr lang="en-GB" sz="2000" dirty="0" err="1" smtClean="0"/>
              <a:t>Severní</a:t>
            </a:r>
            <a:r>
              <a:rPr lang="en-GB" sz="2000" dirty="0" smtClean="0"/>
              <a:t> </a:t>
            </a:r>
            <a:r>
              <a:rPr lang="en-GB" sz="2000" dirty="0" err="1" smtClean="0"/>
              <a:t>Ameriky</a:t>
            </a:r>
            <a:r>
              <a:rPr lang="cs-CZ" sz="2000" dirty="0" smtClean="0"/>
              <a:t> </a:t>
            </a:r>
            <a:r>
              <a:rPr lang="en-GB" sz="2000" dirty="0" smtClean="0"/>
              <a:t>a </a:t>
            </a:r>
            <a:r>
              <a:rPr lang="en-GB" sz="2000" dirty="0" err="1"/>
              <a:t>její</a:t>
            </a:r>
            <a:r>
              <a:rPr lang="en-GB" sz="2000" dirty="0"/>
              <a:t> </a:t>
            </a:r>
            <a:r>
              <a:rPr lang="en-GB" sz="2000" dirty="0" err="1"/>
              <a:t>velmi</a:t>
            </a:r>
            <a:r>
              <a:rPr lang="en-GB" sz="2000" dirty="0"/>
              <a:t> </a:t>
            </a:r>
            <a:r>
              <a:rPr lang="en-GB" sz="2000" dirty="0" err="1" smtClean="0"/>
              <a:t>významné</a:t>
            </a:r>
            <a:r>
              <a:rPr lang="cs-CZ" sz="2000" dirty="0" smtClean="0"/>
              <a:t> </a:t>
            </a:r>
            <a:r>
              <a:rPr lang="en-GB" sz="2000" dirty="0" err="1" smtClean="0"/>
              <a:t>kulturně-historické</a:t>
            </a:r>
            <a:r>
              <a:rPr lang="en-GB" sz="2000" dirty="0" smtClean="0"/>
              <a:t> </a:t>
            </a:r>
            <a:r>
              <a:rPr lang="en-GB" sz="2000" dirty="0" err="1" smtClean="0"/>
              <a:t>lokalizační</a:t>
            </a:r>
            <a:r>
              <a:rPr lang="en-GB" sz="2000" dirty="0" smtClean="0"/>
              <a:t> </a:t>
            </a:r>
            <a:r>
              <a:rPr lang="en-GB" sz="2000" dirty="0" err="1" smtClean="0"/>
              <a:t>předpoklady</a:t>
            </a:r>
            <a:r>
              <a:rPr lang="en-GB" sz="2000" dirty="0" smtClean="0"/>
              <a:t> </a:t>
            </a:r>
            <a:r>
              <a:rPr lang="en-GB" sz="2000" dirty="0" err="1"/>
              <a:t>cestovního</a:t>
            </a:r>
            <a:r>
              <a:rPr lang="en-GB" sz="2000" dirty="0"/>
              <a:t> </a:t>
            </a:r>
            <a:r>
              <a:rPr lang="en-GB" sz="2000" dirty="0" err="1" smtClean="0"/>
              <a:t>ruchu</a:t>
            </a:r>
            <a:r>
              <a:rPr lang="cs-CZ" sz="2000" dirty="0" smtClean="0"/>
              <a:t> </a:t>
            </a:r>
            <a:r>
              <a:rPr lang="en-GB" sz="2000" dirty="0" err="1" smtClean="0"/>
              <a:t>jsou</a:t>
            </a:r>
            <a:r>
              <a:rPr lang="en-GB" sz="2000" dirty="0" smtClean="0"/>
              <a:t> </a:t>
            </a:r>
            <a:r>
              <a:rPr lang="en-GB" sz="2000" dirty="0" err="1"/>
              <a:t>oproti</a:t>
            </a:r>
            <a:r>
              <a:rPr lang="en-GB" sz="2000" dirty="0"/>
              <a:t> </a:t>
            </a:r>
            <a:r>
              <a:rPr lang="en-GB" sz="2000" dirty="0" err="1" smtClean="0"/>
              <a:t>světadílům</a:t>
            </a:r>
            <a:r>
              <a:rPr lang="en-GB" sz="2000" dirty="0" smtClean="0"/>
              <a:t> </a:t>
            </a:r>
            <a:r>
              <a:rPr lang="en-GB" sz="2000" dirty="0" err="1" smtClean="0"/>
              <a:t>tzv</a:t>
            </a:r>
            <a:r>
              <a:rPr lang="en-GB" sz="2000" dirty="0"/>
              <a:t>. „</a:t>
            </a:r>
            <a:r>
              <a:rPr lang="en-GB" sz="2000" dirty="0" err="1"/>
              <a:t>starého</a:t>
            </a:r>
            <a:r>
              <a:rPr lang="en-GB" sz="2000" dirty="0"/>
              <a:t> </a:t>
            </a:r>
            <a:r>
              <a:rPr lang="en-GB" sz="2000" dirty="0" err="1" smtClean="0"/>
              <a:t>světa</a:t>
            </a:r>
            <a:r>
              <a:rPr lang="en-GB" sz="2000" dirty="0"/>
              <a:t>“ </a:t>
            </a:r>
            <a:r>
              <a:rPr lang="en-GB" sz="2000" dirty="0" err="1" smtClean="0"/>
              <a:t>omezenější</a:t>
            </a:r>
            <a:r>
              <a:rPr lang="en-GB" sz="2000" dirty="0" smtClean="0"/>
              <a:t>.</a:t>
            </a:r>
            <a:r>
              <a:rPr lang="cs-CZ" sz="2000" dirty="0" smtClean="0"/>
              <a:t> </a:t>
            </a:r>
            <a:r>
              <a:rPr lang="en-GB" sz="2000" dirty="0" err="1" smtClean="0"/>
              <a:t>Jsou</a:t>
            </a:r>
            <a:r>
              <a:rPr lang="en-GB" sz="2000" dirty="0" smtClean="0"/>
              <a:t> </a:t>
            </a:r>
            <a:r>
              <a:rPr lang="en-GB" sz="2000" dirty="0" err="1"/>
              <a:t>spojeny</a:t>
            </a:r>
            <a:r>
              <a:rPr lang="en-GB" sz="2000" dirty="0"/>
              <a:t> </a:t>
            </a:r>
            <a:r>
              <a:rPr lang="en-GB" sz="2000" dirty="0" smtClean="0"/>
              <a:t>s</a:t>
            </a:r>
            <a:r>
              <a:rPr lang="cs-CZ" sz="2000" dirty="0" smtClean="0"/>
              <a:t> </a:t>
            </a:r>
            <a:r>
              <a:rPr lang="en-GB" sz="2000" dirty="0" err="1" smtClean="0"/>
              <a:t>kulturou</a:t>
            </a:r>
            <a:r>
              <a:rPr lang="en-GB" sz="2000" dirty="0" smtClean="0"/>
              <a:t> </a:t>
            </a:r>
            <a:r>
              <a:rPr lang="en-GB" sz="2000" dirty="0" err="1" smtClean="0"/>
              <a:t>původních</a:t>
            </a:r>
            <a:r>
              <a:rPr lang="en-GB" sz="2000" dirty="0" smtClean="0"/>
              <a:t> </a:t>
            </a:r>
            <a:r>
              <a:rPr lang="en-GB" sz="2000" dirty="0" err="1"/>
              <a:t>obyvatel</a:t>
            </a:r>
            <a:r>
              <a:rPr lang="en-GB" sz="2000" dirty="0"/>
              <a:t> </a:t>
            </a:r>
            <a:r>
              <a:rPr lang="en-GB" sz="2000" dirty="0" err="1"/>
              <a:t>tohoto</a:t>
            </a:r>
            <a:r>
              <a:rPr lang="en-GB" sz="2000" dirty="0"/>
              <a:t> </a:t>
            </a:r>
            <a:r>
              <a:rPr lang="en-GB" sz="2000" dirty="0" err="1" smtClean="0"/>
              <a:t>území</a:t>
            </a:r>
            <a:r>
              <a:rPr lang="en-GB" sz="2000" dirty="0" smtClean="0"/>
              <a:t>,</a:t>
            </a:r>
            <a:r>
              <a:rPr lang="cs-CZ" sz="2000" dirty="0" smtClean="0"/>
              <a:t> </a:t>
            </a:r>
            <a:r>
              <a:rPr lang="en-GB" sz="2000" dirty="0" err="1" smtClean="0"/>
              <a:t>indiánů</a:t>
            </a:r>
            <a:r>
              <a:rPr lang="en-GB" sz="2000" dirty="0" smtClean="0"/>
              <a:t>,</a:t>
            </a:r>
            <a:r>
              <a:rPr lang="cs-CZ" sz="2000" dirty="0" smtClean="0"/>
              <a:t> </a:t>
            </a:r>
            <a:r>
              <a:rPr lang="en-GB" sz="2000" dirty="0" err="1" smtClean="0"/>
              <a:t>kteří</a:t>
            </a:r>
            <a:r>
              <a:rPr lang="en-GB" sz="2000" dirty="0" smtClean="0"/>
              <a:t> </a:t>
            </a:r>
            <a:r>
              <a:rPr lang="en-GB" sz="2000" dirty="0" err="1" smtClean="0"/>
              <a:t>však</a:t>
            </a:r>
            <a:r>
              <a:rPr lang="en-GB" sz="2000" dirty="0" smtClean="0"/>
              <a:t> </a:t>
            </a:r>
            <a:r>
              <a:rPr lang="en-GB" sz="2000" dirty="0" err="1"/>
              <a:t>dnes</a:t>
            </a:r>
            <a:r>
              <a:rPr lang="en-GB" sz="2000" dirty="0"/>
              <a:t> </a:t>
            </a:r>
            <a:r>
              <a:rPr lang="en-GB" sz="2000" dirty="0" err="1" smtClean="0"/>
              <a:t>tvoří</a:t>
            </a:r>
            <a:r>
              <a:rPr lang="en-GB" sz="2000" dirty="0" smtClean="0"/>
              <a:t> </a:t>
            </a:r>
            <a:r>
              <a:rPr lang="en-GB" sz="2000" dirty="0" err="1"/>
              <a:t>nepatrnou</a:t>
            </a:r>
            <a:r>
              <a:rPr lang="en-GB" sz="2000" dirty="0"/>
              <a:t> </a:t>
            </a:r>
            <a:r>
              <a:rPr lang="en-GB" sz="2000" dirty="0" err="1" smtClean="0"/>
              <a:t>menšinu</a:t>
            </a:r>
            <a:r>
              <a:rPr lang="en-GB" sz="2000" dirty="0" smtClean="0"/>
              <a:t> </a:t>
            </a:r>
            <a:r>
              <a:rPr lang="en-GB" sz="2000" dirty="0"/>
              <a:t>(</a:t>
            </a:r>
            <a:r>
              <a:rPr lang="en-GB" sz="2000" dirty="0" err="1"/>
              <a:t>asi</a:t>
            </a:r>
            <a:r>
              <a:rPr lang="en-GB" sz="2000" dirty="0"/>
              <a:t> </a:t>
            </a:r>
            <a:r>
              <a:rPr lang="en-GB" sz="2000" dirty="0" smtClean="0"/>
              <a:t>1</a:t>
            </a:r>
            <a:r>
              <a:rPr lang="cs-CZ" sz="2000" dirty="0" smtClean="0"/>
              <a:t> </a:t>
            </a:r>
            <a:r>
              <a:rPr lang="en-GB" sz="2000" dirty="0" smtClean="0"/>
              <a:t>%</a:t>
            </a:r>
            <a:r>
              <a:rPr lang="cs-CZ" sz="2000" dirty="0" smtClean="0"/>
              <a:t> </a:t>
            </a:r>
            <a:r>
              <a:rPr lang="en-GB" sz="2000" dirty="0" err="1" smtClean="0"/>
              <a:t>obyvatelstva</a:t>
            </a:r>
            <a:r>
              <a:rPr lang="en-GB" sz="2000" dirty="0" smtClean="0"/>
              <a:t> </a:t>
            </a:r>
            <a:r>
              <a:rPr lang="en-GB" sz="2000" dirty="0"/>
              <a:t>USA a </a:t>
            </a:r>
            <a:r>
              <a:rPr lang="en-GB" sz="2000" dirty="0" smtClean="0"/>
              <a:t>3</a:t>
            </a:r>
            <a:r>
              <a:rPr lang="cs-CZ" sz="2000" dirty="0" smtClean="0"/>
              <a:t> </a:t>
            </a:r>
            <a:r>
              <a:rPr lang="en-GB" sz="2000" dirty="0" smtClean="0"/>
              <a:t>%</a:t>
            </a:r>
            <a:r>
              <a:rPr lang="cs-CZ" sz="2000" dirty="0" smtClean="0"/>
              <a:t> </a:t>
            </a:r>
            <a:r>
              <a:rPr lang="en-GB" sz="2000" dirty="0" err="1" smtClean="0"/>
              <a:t>obyvatel</a:t>
            </a:r>
            <a:r>
              <a:rPr lang="en-GB" sz="2000" dirty="0" smtClean="0"/>
              <a:t> </a:t>
            </a:r>
            <a:r>
              <a:rPr lang="en-GB" sz="2000" dirty="0" err="1"/>
              <a:t>Kanady</a:t>
            </a:r>
            <a:r>
              <a:rPr lang="en-GB" sz="2000" dirty="0"/>
              <a:t>). </a:t>
            </a:r>
            <a:endParaRPr lang="cs-CZ" sz="20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cs-CZ" sz="20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000" dirty="0" smtClean="0"/>
              <a:t>Z</a:t>
            </a:r>
            <a:r>
              <a:rPr lang="cs-CZ" sz="2000" dirty="0" smtClean="0"/>
              <a:t> </a:t>
            </a:r>
            <a:r>
              <a:rPr lang="en-GB" sz="2000" dirty="0" err="1" smtClean="0"/>
              <a:t>novověké</a:t>
            </a:r>
            <a:r>
              <a:rPr lang="en-GB" sz="2000" dirty="0" smtClean="0"/>
              <a:t> </a:t>
            </a:r>
            <a:r>
              <a:rPr lang="en-GB" sz="2000" dirty="0" err="1"/>
              <a:t>historie</a:t>
            </a:r>
            <a:r>
              <a:rPr lang="en-GB" sz="2000" dirty="0"/>
              <a:t> to </a:t>
            </a:r>
            <a:r>
              <a:rPr lang="en-GB" sz="2000" dirty="0" err="1"/>
              <a:t>jsou</a:t>
            </a:r>
            <a:r>
              <a:rPr lang="en-GB" sz="2000" dirty="0"/>
              <a:t> </a:t>
            </a:r>
            <a:r>
              <a:rPr lang="en-GB" sz="2000" dirty="0" err="1"/>
              <a:t>památky</a:t>
            </a:r>
            <a:r>
              <a:rPr lang="en-GB" sz="2000" dirty="0"/>
              <a:t> </a:t>
            </a:r>
            <a:r>
              <a:rPr lang="en-GB" sz="2000" dirty="0" err="1" smtClean="0"/>
              <a:t>dokládající</a:t>
            </a:r>
            <a:r>
              <a:rPr lang="cs-CZ" sz="2000" dirty="0" smtClean="0"/>
              <a:t> </a:t>
            </a:r>
            <a:r>
              <a:rPr lang="en-GB" sz="2000" dirty="0" err="1" smtClean="0"/>
              <a:t>osídlování</a:t>
            </a:r>
            <a:r>
              <a:rPr lang="en-GB" sz="2000" dirty="0" smtClean="0"/>
              <a:t> </a:t>
            </a:r>
            <a:r>
              <a:rPr lang="en-GB" sz="2000" dirty="0" err="1" smtClean="0"/>
              <a:t>Divokého</a:t>
            </a:r>
            <a:r>
              <a:rPr lang="en-GB" sz="2000" dirty="0" smtClean="0"/>
              <a:t> </a:t>
            </a:r>
            <a:r>
              <a:rPr lang="en-GB" sz="2000" dirty="0" err="1" smtClean="0"/>
              <a:t>západu</a:t>
            </a:r>
            <a:r>
              <a:rPr lang="en-GB" sz="2000" dirty="0" smtClean="0"/>
              <a:t>“, s</a:t>
            </a:r>
            <a:r>
              <a:rPr lang="cs-CZ" sz="2000" dirty="0" smtClean="0"/>
              <a:t> </a:t>
            </a:r>
            <a:r>
              <a:rPr lang="en-GB" sz="2000" dirty="0" err="1" smtClean="0"/>
              <a:t>nimi</a:t>
            </a:r>
            <a:r>
              <a:rPr lang="en-GB" sz="2000" dirty="0" smtClean="0"/>
              <a:t> </a:t>
            </a:r>
            <a:r>
              <a:rPr lang="en-GB" sz="2000" dirty="0" err="1"/>
              <a:t>spjaté</a:t>
            </a:r>
            <a:r>
              <a:rPr lang="en-GB" sz="2000" dirty="0"/>
              <a:t> </a:t>
            </a:r>
            <a:r>
              <a:rPr lang="en-GB" sz="2000" dirty="0" err="1" smtClean="0"/>
              <a:t>boje</a:t>
            </a:r>
            <a:r>
              <a:rPr lang="en-GB" sz="2000" dirty="0" smtClean="0"/>
              <a:t> s</a:t>
            </a:r>
            <a:r>
              <a:rPr lang="cs-CZ" sz="2000" dirty="0" smtClean="0"/>
              <a:t> </a:t>
            </a:r>
            <a:r>
              <a:rPr lang="en-GB" sz="2000" dirty="0" err="1" smtClean="0"/>
              <a:t>indiány</a:t>
            </a:r>
            <a:r>
              <a:rPr lang="en-GB" sz="2000" dirty="0" smtClean="0"/>
              <a:t>, </a:t>
            </a:r>
            <a:r>
              <a:rPr lang="en-GB" sz="2000" dirty="0" err="1"/>
              <a:t>dále</a:t>
            </a:r>
            <a:r>
              <a:rPr lang="en-GB" sz="2000" dirty="0"/>
              <a:t> </a:t>
            </a:r>
            <a:r>
              <a:rPr lang="en-GB" sz="2000" dirty="0" err="1" smtClean="0"/>
              <a:t>pamětihodnosti</a:t>
            </a:r>
            <a:r>
              <a:rPr lang="cs-CZ" sz="2000" dirty="0" smtClean="0"/>
              <a:t> </a:t>
            </a:r>
            <a:r>
              <a:rPr lang="en-GB" sz="2000" dirty="0" err="1" smtClean="0"/>
              <a:t>týkající</a:t>
            </a:r>
            <a:r>
              <a:rPr lang="en-GB" sz="2000" dirty="0" smtClean="0"/>
              <a:t> </a:t>
            </a:r>
            <a:r>
              <a:rPr lang="en-GB" sz="2000" dirty="0"/>
              <a:t>se </a:t>
            </a:r>
            <a:r>
              <a:rPr lang="en-GB" sz="2000" dirty="0" err="1" smtClean="0"/>
              <a:t>historie</a:t>
            </a:r>
            <a:r>
              <a:rPr lang="cs-CZ" sz="2000" dirty="0" smtClean="0"/>
              <a:t> </a:t>
            </a:r>
            <a:r>
              <a:rPr lang="en-GB" sz="2000" dirty="0" smtClean="0"/>
              <a:t>USA</a:t>
            </a:r>
            <a:r>
              <a:rPr lang="en-GB" sz="2000" dirty="0"/>
              <a:t>, </a:t>
            </a:r>
            <a:r>
              <a:rPr lang="en-GB" sz="2000" dirty="0" err="1"/>
              <a:t>zejména</a:t>
            </a:r>
            <a:r>
              <a:rPr lang="en-GB" sz="2000" dirty="0"/>
              <a:t> </a:t>
            </a:r>
            <a:r>
              <a:rPr lang="en-GB" sz="2000" dirty="0" err="1"/>
              <a:t>míst</a:t>
            </a:r>
            <a:r>
              <a:rPr lang="en-GB" sz="2000" dirty="0"/>
              <a:t> </a:t>
            </a:r>
            <a:r>
              <a:rPr lang="en-GB" sz="2000" dirty="0" err="1" smtClean="0"/>
              <a:t>bojů</a:t>
            </a:r>
            <a:r>
              <a:rPr lang="cs-CZ" sz="2000" dirty="0" smtClean="0"/>
              <a:t> </a:t>
            </a:r>
            <a:r>
              <a:rPr lang="en-GB" sz="2000" dirty="0" smtClean="0"/>
              <a:t>v</a:t>
            </a:r>
            <a:r>
              <a:rPr lang="cs-CZ" sz="2000" dirty="0" smtClean="0"/>
              <a:t> </a:t>
            </a:r>
            <a:r>
              <a:rPr lang="en-GB" sz="2000" dirty="0" err="1" smtClean="0"/>
              <a:t>doběobčanské</a:t>
            </a:r>
            <a:r>
              <a:rPr lang="en-GB" sz="2000" dirty="0" smtClean="0"/>
              <a:t> </a:t>
            </a:r>
            <a:r>
              <a:rPr lang="en-GB" sz="2000" dirty="0" err="1"/>
              <a:t>války</a:t>
            </a:r>
            <a:r>
              <a:rPr lang="en-GB" sz="2000" dirty="0"/>
              <a:t> (</a:t>
            </a:r>
            <a:r>
              <a:rPr lang="en-GB" sz="2000" dirty="0" smtClean="0"/>
              <a:t>1861–1865),</a:t>
            </a:r>
            <a:r>
              <a:rPr lang="cs-CZ" sz="2000" dirty="0" smtClean="0"/>
              <a:t> </a:t>
            </a:r>
            <a:r>
              <a:rPr lang="en-GB" sz="2000" dirty="0" err="1" smtClean="0"/>
              <a:t>různých</a:t>
            </a:r>
            <a:r>
              <a:rPr lang="en-GB" sz="2000" dirty="0" smtClean="0"/>
              <a:t> </a:t>
            </a:r>
            <a:r>
              <a:rPr lang="en-GB" sz="2000" dirty="0"/>
              <a:t>„historical </a:t>
            </a:r>
            <a:r>
              <a:rPr lang="en-GB" sz="2000" dirty="0" smtClean="0"/>
              <a:t>memorials“, </a:t>
            </a:r>
            <a:r>
              <a:rPr lang="en-GB" sz="2000" dirty="0"/>
              <a:t>„sites“ </a:t>
            </a:r>
            <a:r>
              <a:rPr lang="en-GB" sz="2000" dirty="0" err="1"/>
              <a:t>apod</a:t>
            </a:r>
            <a:r>
              <a:rPr lang="en-GB" sz="2000" dirty="0"/>
              <a:t>. </a:t>
            </a:r>
            <a:r>
              <a:rPr lang="en-GB" sz="2000" dirty="0" err="1"/>
              <a:t>jsou</a:t>
            </a:r>
            <a:r>
              <a:rPr lang="en-GB" sz="2000" dirty="0"/>
              <a:t> </a:t>
            </a:r>
            <a:r>
              <a:rPr lang="en-GB" sz="2000" dirty="0" smtClean="0"/>
              <a:t>v </a:t>
            </a:r>
            <a:r>
              <a:rPr lang="en-GB" sz="2000" dirty="0" err="1"/>
              <a:t>zemi</a:t>
            </a:r>
            <a:r>
              <a:rPr lang="en-GB" sz="2000" dirty="0"/>
              <a:t> </a:t>
            </a:r>
            <a:r>
              <a:rPr lang="en-GB" sz="2000" dirty="0" err="1" smtClean="0"/>
              <a:t>tisíce</a:t>
            </a:r>
            <a:r>
              <a:rPr lang="en-GB" sz="2000" dirty="0" smtClean="0"/>
              <a:t>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89395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123478"/>
            <a:ext cx="7704856" cy="507703"/>
          </a:xfrm>
        </p:spPr>
        <p:txBody>
          <a:bodyPr/>
          <a:lstStyle/>
          <a:p>
            <a:r>
              <a:rPr lang="cs-CZ" dirty="0" smtClean="0"/>
              <a:t>Severní Amerika – lokalizační předpoklady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0" y="915566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000" dirty="0" err="1" smtClean="0"/>
              <a:t>Občanská</a:t>
            </a:r>
            <a:r>
              <a:rPr lang="en-GB" sz="2000" dirty="0" smtClean="0"/>
              <a:t> </a:t>
            </a:r>
            <a:r>
              <a:rPr lang="en-GB" sz="2000" dirty="0" err="1"/>
              <a:t>válka</a:t>
            </a:r>
            <a:r>
              <a:rPr lang="en-GB" sz="2000" dirty="0"/>
              <a:t> </a:t>
            </a:r>
            <a:r>
              <a:rPr lang="en-GB" sz="2000" dirty="0" smtClean="0"/>
              <a:t>v</a:t>
            </a:r>
            <a:r>
              <a:rPr lang="cs-CZ" sz="2000" dirty="0" smtClean="0"/>
              <a:t> </a:t>
            </a:r>
            <a:r>
              <a:rPr lang="en-GB" sz="2000" dirty="0" smtClean="0"/>
              <a:t>USA </a:t>
            </a:r>
            <a:r>
              <a:rPr lang="en-GB" sz="2000" dirty="0"/>
              <a:t>(</a:t>
            </a:r>
            <a:r>
              <a:rPr lang="en-GB" sz="2000" dirty="0" smtClean="0"/>
              <a:t>1861-1865)</a:t>
            </a:r>
            <a:r>
              <a:rPr lang="cs-CZ" sz="2000" dirty="0" smtClean="0"/>
              <a:t> </a:t>
            </a:r>
            <a:r>
              <a:rPr lang="en-GB" sz="2000" dirty="0" err="1" smtClean="0"/>
              <a:t>byla</a:t>
            </a:r>
            <a:r>
              <a:rPr lang="en-GB" sz="2000" dirty="0" smtClean="0"/>
              <a:t> </a:t>
            </a:r>
            <a:r>
              <a:rPr lang="en-GB" sz="2000" dirty="0" err="1" smtClean="0"/>
              <a:t>nepochybně</a:t>
            </a:r>
            <a:r>
              <a:rPr lang="cs-CZ" sz="2000" dirty="0" smtClean="0"/>
              <a:t> </a:t>
            </a:r>
            <a:r>
              <a:rPr lang="en-GB" sz="2000" dirty="0" err="1" smtClean="0"/>
              <a:t>nejvýznamnější</a:t>
            </a:r>
            <a:r>
              <a:rPr lang="en-GB" sz="2000" dirty="0" smtClean="0"/>
              <a:t> </a:t>
            </a:r>
            <a:r>
              <a:rPr lang="en-GB" sz="2000" dirty="0" err="1"/>
              <a:t>historickou</a:t>
            </a:r>
            <a:r>
              <a:rPr lang="en-GB" sz="2000" dirty="0"/>
              <a:t> </a:t>
            </a:r>
            <a:r>
              <a:rPr lang="en-GB" sz="2000" dirty="0" err="1" smtClean="0"/>
              <a:t>událostí</a:t>
            </a:r>
            <a:r>
              <a:rPr lang="en-GB" sz="2000" dirty="0" smtClean="0"/>
              <a:t> </a:t>
            </a:r>
            <a:r>
              <a:rPr lang="cs-CZ" sz="2000" dirty="0" smtClean="0"/>
              <a:t>novověké </a:t>
            </a:r>
            <a:r>
              <a:rPr lang="en-GB" sz="2000" dirty="0" err="1" smtClean="0"/>
              <a:t>Severní</a:t>
            </a:r>
            <a:r>
              <a:rPr lang="en-GB" sz="2000" dirty="0" smtClean="0"/>
              <a:t> </a:t>
            </a:r>
            <a:r>
              <a:rPr lang="en-GB" sz="2000" dirty="0" err="1"/>
              <a:t>Ameriky</a:t>
            </a:r>
            <a:r>
              <a:rPr lang="en-GB" sz="2000" dirty="0"/>
              <a:t>. </a:t>
            </a:r>
            <a:r>
              <a:rPr lang="en-GB" sz="2000" dirty="0" err="1"/>
              <a:t>Její</a:t>
            </a:r>
            <a:r>
              <a:rPr lang="en-GB" sz="2000" dirty="0"/>
              <a:t> </a:t>
            </a:r>
            <a:r>
              <a:rPr lang="en-GB" sz="2000" dirty="0" err="1"/>
              <a:t>obraz</a:t>
            </a:r>
            <a:r>
              <a:rPr lang="en-GB" sz="2000" dirty="0"/>
              <a:t> je </a:t>
            </a:r>
            <a:r>
              <a:rPr lang="en-GB" sz="2000" dirty="0" err="1"/>
              <a:t>díky</a:t>
            </a:r>
            <a:r>
              <a:rPr lang="en-GB" sz="2000" dirty="0"/>
              <a:t> </a:t>
            </a:r>
            <a:r>
              <a:rPr lang="en-GB" sz="2000" dirty="0" err="1" smtClean="0"/>
              <a:t>literatuře</a:t>
            </a:r>
            <a:r>
              <a:rPr lang="en-GB" sz="2000" dirty="0" smtClean="0"/>
              <a:t> </a:t>
            </a:r>
            <a:r>
              <a:rPr lang="en-GB" sz="2000" dirty="0"/>
              <a:t>a </a:t>
            </a:r>
            <a:r>
              <a:rPr lang="en-GB" sz="2000" dirty="0" err="1"/>
              <a:t>filmu</a:t>
            </a:r>
            <a:r>
              <a:rPr lang="en-GB" sz="2000" dirty="0"/>
              <a:t> </a:t>
            </a:r>
            <a:r>
              <a:rPr lang="en-GB" sz="2000" dirty="0" err="1"/>
              <a:t>znám</a:t>
            </a:r>
            <a:r>
              <a:rPr lang="en-GB" sz="2000" dirty="0"/>
              <a:t> </a:t>
            </a:r>
            <a:r>
              <a:rPr lang="en-GB" sz="2000" dirty="0" err="1"/>
              <a:t>nejen</a:t>
            </a:r>
            <a:r>
              <a:rPr lang="en-GB" sz="2000" dirty="0"/>
              <a:t> </a:t>
            </a:r>
            <a:r>
              <a:rPr lang="en-GB" sz="2000" dirty="0" smtClean="0"/>
              <a:t>v</a:t>
            </a:r>
            <a:r>
              <a:rPr lang="cs-CZ" sz="2000" dirty="0" smtClean="0"/>
              <a:t> </a:t>
            </a:r>
            <a:r>
              <a:rPr lang="en-GB" sz="2000" dirty="0" err="1" smtClean="0"/>
              <a:t>Americe</a:t>
            </a:r>
            <a:r>
              <a:rPr lang="en-GB" sz="2000" dirty="0"/>
              <a:t>, ale </a:t>
            </a:r>
            <a:r>
              <a:rPr lang="cs-CZ" sz="2000" dirty="0" smtClean="0"/>
              <a:t>n</a:t>
            </a:r>
            <a:r>
              <a:rPr lang="en-GB" sz="2000" dirty="0" smtClean="0"/>
              <a:t>a </a:t>
            </a:r>
            <a:r>
              <a:rPr lang="en-GB" sz="2000" dirty="0" err="1" smtClean="0"/>
              <a:t>celém</a:t>
            </a:r>
            <a:r>
              <a:rPr lang="en-GB" sz="2000" dirty="0" smtClean="0"/>
              <a:t> </a:t>
            </a:r>
            <a:r>
              <a:rPr lang="en-GB" sz="2000" dirty="0" err="1" smtClean="0"/>
              <a:t>světě</a:t>
            </a:r>
            <a:r>
              <a:rPr lang="en-GB" sz="2000" dirty="0" smtClean="0"/>
              <a:t>. </a:t>
            </a:r>
            <a:endParaRPr lang="cs-CZ" sz="20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000" dirty="0" err="1" smtClean="0"/>
              <a:t>Historická</a:t>
            </a:r>
            <a:r>
              <a:rPr lang="en-GB" sz="2000" dirty="0" smtClean="0"/>
              <a:t> </a:t>
            </a:r>
            <a:r>
              <a:rPr lang="en-GB" sz="2000" dirty="0" err="1"/>
              <a:t>místa</a:t>
            </a:r>
            <a:r>
              <a:rPr lang="en-GB" sz="2000" dirty="0"/>
              <a:t> </a:t>
            </a:r>
            <a:r>
              <a:rPr lang="en-GB" sz="2000" dirty="0" err="1"/>
              <a:t>spojená</a:t>
            </a:r>
            <a:r>
              <a:rPr lang="en-GB" sz="2000" dirty="0"/>
              <a:t> </a:t>
            </a:r>
            <a:r>
              <a:rPr lang="en-GB" sz="2000" dirty="0" smtClean="0"/>
              <a:t>s</a:t>
            </a:r>
            <a:r>
              <a:rPr lang="cs-CZ" sz="2000" dirty="0" smtClean="0"/>
              <a:t> </a:t>
            </a:r>
            <a:r>
              <a:rPr lang="en-GB" sz="2000" dirty="0" err="1" smtClean="0"/>
              <a:t>touto</a:t>
            </a:r>
            <a:r>
              <a:rPr lang="en-GB" sz="2000" dirty="0" smtClean="0"/>
              <a:t> </a:t>
            </a:r>
            <a:r>
              <a:rPr lang="en-GB" sz="2000" dirty="0" err="1"/>
              <a:t>válkou</a:t>
            </a:r>
            <a:r>
              <a:rPr lang="en-GB" sz="2000" dirty="0"/>
              <a:t>, </a:t>
            </a:r>
            <a:r>
              <a:rPr lang="en-GB" sz="2000" dirty="0" err="1"/>
              <a:t>jako</a:t>
            </a:r>
            <a:r>
              <a:rPr lang="en-GB" sz="2000" dirty="0"/>
              <a:t> </a:t>
            </a:r>
            <a:r>
              <a:rPr lang="en-GB" sz="2000" dirty="0" err="1" smtClean="0"/>
              <a:t>například</a:t>
            </a:r>
            <a:r>
              <a:rPr lang="cs-CZ" sz="2000" dirty="0" smtClean="0"/>
              <a:t> </a:t>
            </a:r>
            <a:r>
              <a:rPr lang="en-GB" sz="2000" dirty="0" err="1" smtClean="0"/>
              <a:t>místo</a:t>
            </a:r>
            <a:r>
              <a:rPr lang="en-GB" sz="2000" dirty="0" smtClean="0"/>
              <a:t> </a:t>
            </a:r>
            <a:r>
              <a:rPr lang="en-GB" sz="2000" dirty="0" err="1"/>
              <a:t>prvního</a:t>
            </a:r>
            <a:r>
              <a:rPr lang="en-GB" sz="2000" dirty="0"/>
              <a:t> </a:t>
            </a:r>
            <a:r>
              <a:rPr lang="en-GB" sz="2000" dirty="0" err="1" smtClean="0"/>
              <a:t>střetu</a:t>
            </a:r>
            <a:r>
              <a:rPr lang="en-GB" sz="2000" dirty="0" smtClean="0"/>
              <a:t> </a:t>
            </a:r>
            <a:r>
              <a:rPr lang="en-GB" sz="2000" dirty="0"/>
              <a:t>Fort </a:t>
            </a:r>
            <a:r>
              <a:rPr lang="en-GB" sz="2000" dirty="0" smtClean="0"/>
              <a:t>Sumter</a:t>
            </a:r>
            <a:r>
              <a:rPr lang="en-GB" sz="2000" dirty="0"/>
              <a:t>, </a:t>
            </a:r>
            <a:r>
              <a:rPr lang="en-GB" sz="2000" dirty="0" err="1" smtClean="0"/>
              <a:t>bojiště</a:t>
            </a:r>
            <a:r>
              <a:rPr lang="cs-CZ" sz="2000" dirty="0" smtClean="0"/>
              <a:t> </a:t>
            </a:r>
            <a:r>
              <a:rPr lang="en-GB" sz="2000" dirty="0" err="1" smtClean="0"/>
              <a:t>velkých</a:t>
            </a:r>
            <a:r>
              <a:rPr lang="en-GB" sz="2000" dirty="0" smtClean="0"/>
              <a:t> </a:t>
            </a:r>
            <a:r>
              <a:rPr lang="en-GB" sz="2000" dirty="0" err="1"/>
              <a:t>nebo</a:t>
            </a:r>
            <a:r>
              <a:rPr lang="en-GB" sz="2000" dirty="0"/>
              <a:t> </a:t>
            </a:r>
            <a:r>
              <a:rPr lang="en-GB" sz="2000" dirty="0" err="1" smtClean="0"/>
              <a:t>významných</a:t>
            </a:r>
            <a:r>
              <a:rPr lang="en-GB" sz="2000" dirty="0" smtClean="0"/>
              <a:t> </a:t>
            </a:r>
            <a:r>
              <a:rPr lang="en-GB" sz="2000" dirty="0" err="1"/>
              <a:t>bitev</a:t>
            </a:r>
            <a:r>
              <a:rPr lang="en-GB" sz="2000" dirty="0"/>
              <a:t> u Antietam, Manassas, </a:t>
            </a:r>
            <a:r>
              <a:rPr lang="cs-CZ" sz="2000" dirty="0" smtClean="0"/>
              <a:t>G</a:t>
            </a:r>
            <a:r>
              <a:rPr lang="en-GB" sz="2000" dirty="0" err="1" smtClean="0"/>
              <a:t>ettysburgu</a:t>
            </a:r>
            <a:r>
              <a:rPr lang="en-GB" sz="2000" dirty="0"/>
              <a:t>, </a:t>
            </a:r>
            <a:r>
              <a:rPr lang="en-GB" sz="2000" dirty="0" err="1" smtClean="0"/>
              <a:t>Vicksburgu</a:t>
            </a:r>
            <a:r>
              <a:rPr lang="en-GB" sz="2000" dirty="0" smtClean="0"/>
              <a:t> </a:t>
            </a:r>
            <a:r>
              <a:rPr lang="en-GB" sz="2000" dirty="0" err="1"/>
              <a:t>nebo</a:t>
            </a:r>
            <a:r>
              <a:rPr lang="en-GB" sz="2000" dirty="0"/>
              <a:t> </a:t>
            </a:r>
            <a:r>
              <a:rPr lang="en-GB" sz="2000" dirty="0" err="1"/>
              <a:t>místo</a:t>
            </a:r>
            <a:r>
              <a:rPr lang="en-GB" sz="2000" dirty="0"/>
              <a:t> </a:t>
            </a:r>
            <a:r>
              <a:rPr lang="en-GB" sz="2000" dirty="0" err="1"/>
              <a:t>kapitulace</a:t>
            </a:r>
            <a:r>
              <a:rPr lang="en-GB" sz="2000" dirty="0"/>
              <a:t> </a:t>
            </a:r>
            <a:r>
              <a:rPr lang="en-GB" sz="2000" dirty="0" err="1"/>
              <a:t>vojsk</a:t>
            </a:r>
            <a:r>
              <a:rPr lang="en-GB" sz="2000" dirty="0"/>
              <a:t> </a:t>
            </a:r>
            <a:r>
              <a:rPr lang="en-GB" sz="2000" dirty="0" err="1"/>
              <a:t>jihu</a:t>
            </a:r>
            <a:r>
              <a:rPr lang="en-GB" sz="2000" dirty="0"/>
              <a:t> </a:t>
            </a:r>
            <a:r>
              <a:rPr lang="en-GB" sz="2000" dirty="0" err="1" smtClean="0"/>
              <a:t>vAppomattoxu</a:t>
            </a:r>
            <a:r>
              <a:rPr lang="cs-CZ" sz="2000" dirty="0" smtClean="0"/>
              <a:t>,</a:t>
            </a:r>
            <a:r>
              <a:rPr lang="en-GB" sz="2000" dirty="0" smtClean="0"/>
              <a:t> </a:t>
            </a:r>
            <a:r>
              <a:rPr lang="en-GB" sz="2000" dirty="0" err="1"/>
              <a:t>jsou</a:t>
            </a:r>
            <a:r>
              <a:rPr lang="en-GB" sz="2000" dirty="0"/>
              <a:t> </a:t>
            </a:r>
            <a:r>
              <a:rPr lang="en-GB" sz="2000" dirty="0" err="1" smtClean="0"/>
              <a:t>pietně</a:t>
            </a:r>
            <a:r>
              <a:rPr lang="cs-CZ" sz="2000" dirty="0" smtClean="0"/>
              <a:t> </a:t>
            </a:r>
            <a:r>
              <a:rPr lang="en-GB" sz="2000" dirty="0" err="1" smtClean="0"/>
              <a:t>udržována</a:t>
            </a:r>
            <a:r>
              <a:rPr lang="en-GB" sz="2000" dirty="0" smtClean="0"/>
              <a:t> </a:t>
            </a:r>
            <a:r>
              <a:rPr lang="en-GB" sz="2000" dirty="0"/>
              <a:t>a </a:t>
            </a:r>
            <a:r>
              <a:rPr lang="en-GB" sz="2000" dirty="0" err="1" smtClean="0"/>
              <a:t>exponována</a:t>
            </a:r>
            <a:r>
              <a:rPr lang="en-GB" sz="2000" dirty="0" smtClean="0"/>
              <a:t> </a:t>
            </a:r>
            <a:r>
              <a:rPr lang="en-GB" sz="2000" dirty="0" err="1"/>
              <a:t>tak</a:t>
            </a:r>
            <a:r>
              <a:rPr lang="en-GB" sz="2000" dirty="0"/>
              <a:t>, aby </a:t>
            </a:r>
            <a:r>
              <a:rPr lang="en-GB" sz="2000" dirty="0" err="1" smtClean="0"/>
              <a:t>přilákala</a:t>
            </a:r>
            <a:r>
              <a:rPr lang="en-GB" sz="2000" dirty="0" smtClean="0"/>
              <a:t> </a:t>
            </a:r>
            <a:r>
              <a:rPr lang="en-GB" sz="2000" dirty="0"/>
              <a:t>co </a:t>
            </a:r>
            <a:r>
              <a:rPr lang="en-GB" sz="2000" dirty="0" err="1"/>
              <a:t>nejvíc</a:t>
            </a:r>
            <a:r>
              <a:rPr lang="en-GB" sz="2000" dirty="0"/>
              <a:t> </a:t>
            </a:r>
            <a:r>
              <a:rPr lang="en-GB" sz="2000" dirty="0" err="1" smtClean="0"/>
              <a:t>turistů</a:t>
            </a:r>
            <a:r>
              <a:rPr lang="en-GB" sz="2000" dirty="0" smtClean="0"/>
              <a:t>. </a:t>
            </a:r>
            <a:endParaRPr lang="cs-CZ" sz="20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000" dirty="0" smtClean="0"/>
              <a:t>Na </a:t>
            </a:r>
            <a:r>
              <a:rPr lang="en-GB" sz="2000" dirty="0" err="1" smtClean="0"/>
              <a:t>řadě</a:t>
            </a:r>
            <a:r>
              <a:rPr lang="cs-CZ" sz="2000" dirty="0" smtClean="0"/>
              <a:t> </a:t>
            </a:r>
            <a:r>
              <a:rPr lang="en-GB" sz="2000" dirty="0" err="1" smtClean="0"/>
              <a:t>míst</a:t>
            </a:r>
            <a:r>
              <a:rPr lang="en-GB" sz="2000" dirty="0" smtClean="0"/>
              <a:t> </a:t>
            </a:r>
            <a:r>
              <a:rPr lang="en-GB" sz="2000" dirty="0"/>
              <a:t>se </a:t>
            </a:r>
            <a:r>
              <a:rPr lang="cs-CZ" sz="2000" dirty="0" smtClean="0"/>
              <a:t>k</a:t>
            </a:r>
            <a:r>
              <a:rPr lang="en-GB" sz="2000" dirty="0" err="1" smtClean="0"/>
              <a:t>onají</a:t>
            </a:r>
            <a:r>
              <a:rPr lang="en-GB" sz="2000" dirty="0" smtClean="0"/>
              <a:t> </a:t>
            </a:r>
            <a:r>
              <a:rPr lang="cs-CZ" sz="2000" dirty="0" smtClean="0"/>
              <a:t>p</a:t>
            </a:r>
            <a:r>
              <a:rPr lang="en-GB" sz="2000" dirty="0" err="1" smtClean="0"/>
              <a:t>ředstaveni</a:t>
            </a:r>
            <a:r>
              <a:rPr lang="en-GB" sz="2000" dirty="0" smtClean="0"/>
              <a:t> </a:t>
            </a:r>
            <a:r>
              <a:rPr lang="en-GB" sz="2000" dirty="0" err="1"/>
              <a:t>tzv</a:t>
            </a:r>
            <a:r>
              <a:rPr lang="en-GB" sz="2000" dirty="0"/>
              <a:t>. </a:t>
            </a:r>
            <a:r>
              <a:rPr lang="en-GB" sz="2000" dirty="0" smtClean="0"/>
              <a:t>„</a:t>
            </a:r>
            <a:r>
              <a:rPr lang="en-GB" sz="2000" dirty="0" err="1" smtClean="0"/>
              <a:t>živé</a:t>
            </a:r>
            <a:r>
              <a:rPr lang="en-GB" sz="2000" dirty="0" smtClean="0"/>
              <a:t> </a:t>
            </a:r>
            <a:r>
              <a:rPr lang="en-GB" sz="2000" dirty="0" err="1" smtClean="0"/>
              <a:t>historie</a:t>
            </a:r>
            <a:r>
              <a:rPr lang="en-GB" sz="2000" dirty="0"/>
              <a:t>“, </a:t>
            </a:r>
            <a:r>
              <a:rPr lang="en-GB" sz="2000" dirty="0" smtClean="0"/>
              <a:t>v</a:t>
            </a:r>
            <a:r>
              <a:rPr lang="cs-CZ" sz="2000" dirty="0" smtClean="0"/>
              <a:t> </a:t>
            </a:r>
            <a:r>
              <a:rPr lang="en-GB" sz="2000" dirty="0" err="1" smtClean="0"/>
              <a:t>podobě</a:t>
            </a:r>
            <a:r>
              <a:rPr lang="cs-CZ" sz="2000" dirty="0" smtClean="0"/>
              <a:t> </a:t>
            </a:r>
            <a:r>
              <a:rPr lang="en-GB" sz="2000" dirty="0" err="1" smtClean="0"/>
              <a:t>odehrání</a:t>
            </a:r>
            <a:r>
              <a:rPr lang="en-GB" sz="2000" dirty="0" smtClean="0"/>
              <a:t> </a:t>
            </a:r>
            <a:r>
              <a:rPr lang="en-GB" sz="2000" dirty="0" err="1" smtClean="0"/>
              <a:t>historických</a:t>
            </a:r>
            <a:r>
              <a:rPr lang="en-GB" sz="2000" dirty="0" smtClean="0"/>
              <a:t> </a:t>
            </a:r>
            <a:r>
              <a:rPr lang="en-GB" sz="2000" dirty="0" err="1" smtClean="0"/>
              <a:t>obrazů</a:t>
            </a:r>
            <a:r>
              <a:rPr lang="cs-CZ" sz="2000" dirty="0" smtClean="0"/>
              <a:t> </a:t>
            </a:r>
            <a:r>
              <a:rPr lang="en-GB" sz="2000" dirty="0" err="1" smtClean="0"/>
              <a:t>herci</a:t>
            </a:r>
            <a:r>
              <a:rPr lang="en-GB" sz="2000" dirty="0" smtClean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 smtClean="0"/>
              <a:t>příslušném</a:t>
            </a:r>
            <a:r>
              <a:rPr lang="en-GB" sz="2000" dirty="0" smtClean="0"/>
              <a:t> </a:t>
            </a:r>
            <a:r>
              <a:rPr lang="cs-CZ" sz="2000" dirty="0" smtClean="0"/>
              <a:t>m</a:t>
            </a:r>
            <a:r>
              <a:rPr lang="en-GB" sz="2000" dirty="0" err="1" smtClean="0"/>
              <a:t>ístě</a:t>
            </a:r>
            <a:r>
              <a:rPr lang="en-GB" sz="2000" dirty="0" smtClean="0"/>
              <a:t>. </a:t>
            </a:r>
            <a:r>
              <a:rPr lang="en-GB" sz="2000" dirty="0" err="1" smtClean="0"/>
              <a:t>Někdy</a:t>
            </a:r>
            <a:r>
              <a:rPr lang="en-GB" sz="2000" dirty="0" smtClean="0"/>
              <a:t> </a:t>
            </a:r>
            <a:r>
              <a:rPr lang="en-GB" sz="2000" dirty="0" err="1" smtClean="0"/>
              <a:t>stačí</a:t>
            </a:r>
            <a:r>
              <a:rPr lang="en-GB" sz="2000" dirty="0" smtClean="0"/>
              <a:t> </a:t>
            </a:r>
            <a:r>
              <a:rPr lang="en-GB" sz="2000" dirty="0" err="1"/>
              <a:t>jen</a:t>
            </a:r>
            <a:r>
              <a:rPr lang="en-GB" sz="2000" dirty="0"/>
              <a:t> </a:t>
            </a:r>
            <a:r>
              <a:rPr lang="en-GB" sz="2000" dirty="0" smtClean="0"/>
              <a:t>aby </a:t>
            </a:r>
            <a:r>
              <a:rPr lang="en-GB" sz="2000" dirty="0" err="1" smtClean="0"/>
              <a:t>průvodci</a:t>
            </a:r>
            <a:r>
              <a:rPr lang="en-GB" sz="2000" dirty="0" smtClean="0"/>
              <a:t> </a:t>
            </a:r>
            <a:r>
              <a:rPr lang="en-GB" sz="2000" dirty="0" err="1"/>
              <a:t>byli</a:t>
            </a:r>
            <a:r>
              <a:rPr lang="en-GB" sz="2000" dirty="0"/>
              <a:t> </a:t>
            </a:r>
            <a:r>
              <a:rPr lang="en-GB" sz="2000" dirty="0" err="1" smtClean="0"/>
              <a:t>oblečeni</a:t>
            </a:r>
            <a:r>
              <a:rPr lang="en-GB" sz="2000" dirty="0" smtClean="0"/>
              <a:t> </a:t>
            </a:r>
            <a:r>
              <a:rPr lang="en-GB" sz="2000" dirty="0"/>
              <a:t>do </a:t>
            </a:r>
            <a:r>
              <a:rPr lang="en-GB" sz="2000" dirty="0" err="1" smtClean="0"/>
              <a:t>dobových</a:t>
            </a:r>
            <a:r>
              <a:rPr lang="en-GB" sz="2000" dirty="0" smtClean="0"/>
              <a:t> </a:t>
            </a:r>
            <a:r>
              <a:rPr lang="en-GB" sz="2000" dirty="0" err="1" smtClean="0"/>
              <a:t>kostýmů</a:t>
            </a:r>
            <a:r>
              <a:rPr lang="en-GB" sz="2000" dirty="0" smtClean="0"/>
              <a:t>, </a:t>
            </a:r>
            <a:r>
              <a:rPr lang="en-GB" sz="2000" dirty="0" err="1" smtClean="0"/>
              <a:t>například</a:t>
            </a:r>
            <a:r>
              <a:rPr lang="cs-CZ" sz="2000" dirty="0" smtClean="0"/>
              <a:t> </a:t>
            </a:r>
            <a:r>
              <a:rPr lang="en-GB" sz="2000" dirty="0" smtClean="0"/>
              <a:t>v</a:t>
            </a:r>
            <a:r>
              <a:rPr lang="cs-CZ" sz="2000" dirty="0" smtClean="0"/>
              <a:t> </a:t>
            </a:r>
            <a:r>
              <a:rPr lang="en-GB" sz="2000" dirty="0" err="1" smtClean="0"/>
              <a:t>bývalé</a:t>
            </a:r>
            <a:r>
              <a:rPr lang="en-GB" sz="2000" dirty="0" smtClean="0"/>
              <a:t> </a:t>
            </a:r>
            <a:r>
              <a:rPr lang="en-GB" sz="2000" dirty="0" err="1" smtClean="0"/>
              <a:t>usedlosti</a:t>
            </a:r>
            <a:r>
              <a:rPr lang="en-GB" sz="2000" dirty="0" smtClean="0"/>
              <a:t> </a:t>
            </a:r>
            <a:r>
              <a:rPr lang="en-GB" sz="2000" dirty="0" err="1"/>
              <a:t>hlavního</a:t>
            </a:r>
            <a:r>
              <a:rPr lang="en-GB" sz="2000" dirty="0"/>
              <a:t> </a:t>
            </a:r>
            <a:r>
              <a:rPr lang="en-GB" sz="2000" dirty="0" err="1" smtClean="0"/>
              <a:t>velitele</a:t>
            </a:r>
            <a:r>
              <a:rPr lang="en-GB" sz="2000" dirty="0" smtClean="0"/>
              <a:t> </a:t>
            </a:r>
            <a:r>
              <a:rPr lang="en-GB" sz="2000" dirty="0" err="1"/>
              <a:t>vojsk</a:t>
            </a:r>
            <a:r>
              <a:rPr lang="en-GB" sz="2000" dirty="0"/>
              <a:t> </a:t>
            </a:r>
            <a:r>
              <a:rPr lang="en-GB" sz="2000" dirty="0" err="1"/>
              <a:t>jihu</a:t>
            </a:r>
            <a:r>
              <a:rPr lang="en-GB" sz="2000" dirty="0"/>
              <a:t> </a:t>
            </a:r>
            <a:r>
              <a:rPr lang="en-GB" sz="2000" dirty="0" err="1"/>
              <a:t>generála</a:t>
            </a:r>
            <a:r>
              <a:rPr lang="en-GB" sz="2000" dirty="0"/>
              <a:t> Roberta Lee </a:t>
            </a:r>
            <a:r>
              <a:rPr lang="en-GB" sz="2000" dirty="0" smtClean="0"/>
              <a:t>v</a:t>
            </a:r>
            <a:r>
              <a:rPr lang="cs-CZ" sz="2000" dirty="0" smtClean="0"/>
              <a:t> </a:t>
            </a:r>
            <a:r>
              <a:rPr lang="en-GB" sz="2000" dirty="0" err="1" smtClean="0"/>
              <a:t>Arlingtonu</a:t>
            </a:r>
            <a:r>
              <a:rPr lang="en-GB" sz="2000" dirty="0"/>
              <a:t>, </a:t>
            </a:r>
            <a:r>
              <a:rPr lang="en-GB" sz="2000" dirty="0" err="1"/>
              <a:t>která</a:t>
            </a:r>
            <a:r>
              <a:rPr lang="en-GB" sz="2000" dirty="0"/>
              <a:t> </a:t>
            </a:r>
            <a:r>
              <a:rPr lang="en-GB" sz="2000" dirty="0" err="1"/>
              <a:t>stojí</a:t>
            </a:r>
            <a:r>
              <a:rPr lang="en-GB" sz="2000" dirty="0"/>
              <a:t> </a:t>
            </a:r>
            <a:r>
              <a:rPr lang="en-GB" sz="2000" dirty="0" err="1" smtClean="0"/>
              <a:t>uprostřed</a:t>
            </a:r>
            <a:r>
              <a:rPr lang="en-GB" sz="2000" dirty="0" smtClean="0"/>
              <a:t> </a:t>
            </a:r>
            <a:r>
              <a:rPr lang="en-GB" sz="2000" dirty="0" err="1" smtClean="0"/>
              <a:t>dnešního</a:t>
            </a:r>
            <a:r>
              <a:rPr lang="en-GB" sz="2000" dirty="0" smtClean="0"/>
              <a:t> </a:t>
            </a:r>
            <a:r>
              <a:rPr lang="en-GB" sz="2000" dirty="0" err="1" smtClean="0"/>
              <a:t>nejrozsáhlejšího</a:t>
            </a:r>
            <a:r>
              <a:rPr lang="en-GB" sz="2000" dirty="0" smtClean="0"/>
              <a:t> </a:t>
            </a:r>
            <a:r>
              <a:rPr lang="en-GB" sz="2000" dirty="0"/>
              <a:t>a </a:t>
            </a:r>
            <a:r>
              <a:rPr lang="en-GB" sz="2000" dirty="0" err="1" smtClean="0"/>
              <a:t>nejvýznamnějšího</a:t>
            </a:r>
            <a:r>
              <a:rPr lang="en-GB" sz="2000" dirty="0" smtClean="0"/>
              <a:t> </a:t>
            </a:r>
            <a:r>
              <a:rPr lang="cs-CZ" sz="2000" dirty="0" smtClean="0"/>
              <a:t>v</a:t>
            </a:r>
            <a:r>
              <a:rPr lang="en-GB" sz="2000" dirty="0" err="1" smtClean="0"/>
              <a:t>ojenského</a:t>
            </a:r>
            <a:r>
              <a:rPr lang="en-GB" sz="2000" dirty="0" smtClean="0"/>
              <a:t> </a:t>
            </a:r>
            <a:r>
              <a:rPr lang="en-GB" sz="2000" dirty="0" err="1" smtClean="0"/>
              <a:t>hřbitova</a:t>
            </a:r>
            <a:r>
              <a:rPr lang="cs-CZ" sz="2000" dirty="0" smtClean="0"/>
              <a:t> na území </a:t>
            </a:r>
            <a:r>
              <a:rPr lang="en-GB" sz="2000" dirty="0" smtClean="0"/>
              <a:t>USA</a:t>
            </a:r>
            <a:r>
              <a:rPr lang="cs-CZ" sz="2000" dirty="0" smtClean="0"/>
              <a:t>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80968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123478"/>
            <a:ext cx="7704856" cy="507703"/>
          </a:xfrm>
        </p:spPr>
        <p:txBody>
          <a:bodyPr/>
          <a:lstStyle/>
          <a:p>
            <a:r>
              <a:rPr lang="cs-CZ" dirty="0" smtClean="0"/>
              <a:t>Severní Amerika – lokalizační předpoklady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0" y="915566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dirty="0" err="1"/>
              <a:t>Severní</a:t>
            </a:r>
            <a:r>
              <a:rPr lang="en-GB" dirty="0"/>
              <a:t> Amerika </a:t>
            </a:r>
            <a:r>
              <a:rPr lang="en-GB" dirty="0" err="1"/>
              <a:t>nabízí</a:t>
            </a:r>
            <a:r>
              <a:rPr lang="en-GB" dirty="0"/>
              <a:t> </a:t>
            </a:r>
            <a:r>
              <a:rPr lang="en-GB" dirty="0" err="1" smtClean="0"/>
              <a:t>zásluhou</a:t>
            </a:r>
            <a:r>
              <a:rPr lang="en-GB" dirty="0" smtClean="0"/>
              <a:t> </a:t>
            </a:r>
            <a:r>
              <a:rPr lang="en-GB" dirty="0" err="1" smtClean="0"/>
              <a:t>své</a:t>
            </a:r>
            <a:r>
              <a:rPr lang="en-GB" dirty="0" smtClean="0"/>
              <a:t> </a:t>
            </a:r>
            <a:r>
              <a:rPr lang="en-GB" dirty="0" err="1"/>
              <a:t>ekonomické</a:t>
            </a:r>
            <a:r>
              <a:rPr lang="en-GB" dirty="0"/>
              <a:t> </a:t>
            </a:r>
            <a:r>
              <a:rPr lang="en-GB" dirty="0" err="1" smtClean="0"/>
              <a:t>vyspělosti</a:t>
            </a:r>
            <a:r>
              <a:rPr lang="en-GB" dirty="0" smtClean="0"/>
              <a:t> </a:t>
            </a:r>
            <a:r>
              <a:rPr lang="en-GB" dirty="0" err="1"/>
              <a:t>jako</a:t>
            </a:r>
            <a:r>
              <a:rPr lang="en-GB" dirty="0"/>
              <a:t> </a:t>
            </a:r>
            <a:r>
              <a:rPr lang="en-GB" dirty="0" err="1"/>
              <a:t>turistické</a:t>
            </a:r>
            <a:r>
              <a:rPr lang="en-GB" dirty="0"/>
              <a:t> </a:t>
            </a:r>
            <a:r>
              <a:rPr lang="en-GB" dirty="0" err="1"/>
              <a:t>atrakce</a:t>
            </a:r>
            <a:r>
              <a:rPr lang="en-GB" dirty="0"/>
              <a:t> </a:t>
            </a:r>
            <a:r>
              <a:rPr lang="en-GB" dirty="0" err="1" smtClean="0"/>
              <a:t>celou</a:t>
            </a:r>
            <a:r>
              <a:rPr lang="en-GB" dirty="0" smtClean="0"/>
              <a:t> </a:t>
            </a:r>
            <a:r>
              <a:rPr lang="en-GB" dirty="0" err="1" smtClean="0"/>
              <a:t>řadu</a:t>
            </a:r>
            <a:r>
              <a:rPr lang="en-GB" dirty="0" smtClean="0"/>
              <a:t> </a:t>
            </a:r>
            <a:r>
              <a:rPr lang="en-GB" dirty="0" err="1" smtClean="0"/>
              <a:t>technických</a:t>
            </a:r>
            <a:r>
              <a:rPr lang="en-GB" dirty="0" smtClean="0"/>
              <a:t> </a:t>
            </a:r>
            <a:r>
              <a:rPr lang="en-GB" dirty="0" err="1" smtClean="0"/>
              <a:t>výtvorů</a:t>
            </a:r>
            <a:r>
              <a:rPr lang="en-GB" dirty="0" smtClean="0"/>
              <a:t>, </a:t>
            </a:r>
            <a:r>
              <a:rPr lang="en-GB" dirty="0" err="1"/>
              <a:t>které</a:t>
            </a:r>
            <a:r>
              <a:rPr lang="en-GB" dirty="0"/>
              <a:t>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 smtClean="0"/>
              <a:t>často</a:t>
            </a:r>
            <a:r>
              <a:rPr lang="en-GB" dirty="0" smtClean="0"/>
              <a:t> </a:t>
            </a:r>
            <a:r>
              <a:rPr lang="en-GB" dirty="0" err="1" smtClean="0"/>
              <a:t>světové</a:t>
            </a:r>
            <a:r>
              <a:rPr lang="en-GB" dirty="0" smtClean="0"/>
              <a:t> </a:t>
            </a:r>
            <a:r>
              <a:rPr lang="en-GB" dirty="0" err="1" smtClean="0"/>
              <a:t>úrovně</a:t>
            </a:r>
            <a:r>
              <a:rPr lang="cs-CZ" dirty="0" smtClean="0"/>
              <a:t>.</a:t>
            </a:r>
            <a:r>
              <a:rPr lang="en-GB" dirty="0" smtClean="0"/>
              <a:t> </a:t>
            </a:r>
            <a:r>
              <a:rPr lang="cs-CZ" dirty="0" smtClean="0"/>
              <a:t>J</a:t>
            </a:r>
            <a:r>
              <a:rPr lang="en-GB" dirty="0" smtClean="0"/>
              <a:t>de </a:t>
            </a:r>
            <a:r>
              <a:rPr lang="en-GB" dirty="0"/>
              <a:t>o </a:t>
            </a:r>
            <a:r>
              <a:rPr lang="en-GB" dirty="0" err="1" smtClean="0"/>
              <a:t>mrakodrapy</a:t>
            </a:r>
            <a:r>
              <a:rPr lang="en-GB" dirty="0"/>
              <a:t>, </a:t>
            </a:r>
            <a:r>
              <a:rPr lang="cs-CZ" dirty="0" smtClean="0"/>
              <a:t>t</a:t>
            </a:r>
            <a:r>
              <a:rPr lang="en-GB" dirty="0" err="1" smtClean="0"/>
              <a:t>elevizní</a:t>
            </a:r>
            <a:r>
              <a:rPr lang="en-GB" dirty="0" smtClean="0"/>
              <a:t> </a:t>
            </a:r>
            <a:r>
              <a:rPr lang="en-GB" dirty="0" err="1" smtClean="0"/>
              <a:t>vyhlídkové</a:t>
            </a:r>
            <a:r>
              <a:rPr lang="en-GB" dirty="0" smtClean="0"/>
              <a:t> </a:t>
            </a:r>
            <a:r>
              <a:rPr lang="en-GB" dirty="0" err="1" smtClean="0"/>
              <a:t>věže</a:t>
            </a:r>
            <a:r>
              <a:rPr lang="en-GB" dirty="0"/>
              <a:t>, </a:t>
            </a:r>
            <a:r>
              <a:rPr lang="en-GB" dirty="0" err="1"/>
              <a:t>mosty</a:t>
            </a:r>
            <a:r>
              <a:rPr lang="en-GB" dirty="0"/>
              <a:t>, </a:t>
            </a:r>
            <a:r>
              <a:rPr lang="en-GB" dirty="0" err="1"/>
              <a:t>estakády</a:t>
            </a:r>
            <a:r>
              <a:rPr lang="en-GB" dirty="0"/>
              <a:t>, </a:t>
            </a:r>
            <a:r>
              <a:rPr lang="en-GB" dirty="0" err="1" smtClean="0"/>
              <a:t>průplavy</a:t>
            </a:r>
            <a:r>
              <a:rPr lang="en-GB" dirty="0" smtClean="0"/>
              <a:t> </a:t>
            </a:r>
            <a:r>
              <a:rPr lang="en-GB" dirty="0" err="1"/>
              <a:t>aj</a:t>
            </a:r>
            <a:r>
              <a:rPr lang="en-GB" dirty="0"/>
              <a:t>. </a:t>
            </a:r>
            <a:r>
              <a:rPr lang="en-GB" dirty="0" err="1" smtClean="0"/>
              <a:t>Zvláštním</a:t>
            </a:r>
            <a:r>
              <a:rPr lang="en-GB" dirty="0" smtClean="0"/>
              <a:t> </a:t>
            </a:r>
            <a:r>
              <a:rPr lang="en-GB" dirty="0" err="1"/>
              <a:t>typem</a:t>
            </a:r>
            <a:r>
              <a:rPr lang="en-GB" dirty="0"/>
              <a:t> </a:t>
            </a:r>
            <a:r>
              <a:rPr lang="en-GB" dirty="0" err="1"/>
              <a:t>turistické</a:t>
            </a:r>
            <a:r>
              <a:rPr lang="en-GB" dirty="0"/>
              <a:t> </a:t>
            </a:r>
            <a:r>
              <a:rPr lang="cs-CZ" dirty="0" smtClean="0"/>
              <a:t>a</a:t>
            </a:r>
            <a:r>
              <a:rPr lang="en-GB" dirty="0" err="1" smtClean="0"/>
              <a:t>trakce</a:t>
            </a:r>
            <a:r>
              <a:rPr lang="en-GB" dirty="0" smtClean="0"/>
              <a:t>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 smtClean="0"/>
              <a:t>tematické</a:t>
            </a:r>
            <a:r>
              <a:rPr lang="en-GB" dirty="0" smtClean="0"/>
              <a:t> </a:t>
            </a:r>
            <a:r>
              <a:rPr lang="en-GB" dirty="0" err="1"/>
              <a:t>zábavní</a:t>
            </a:r>
            <a:r>
              <a:rPr lang="en-GB" dirty="0"/>
              <a:t> parky, </a:t>
            </a:r>
            <a:r>
              <a:rPr lang="en-GB" dirty="0" err="1"/>
              <a:t>které</a:t>
            </a:r>
            <a:r>
              <a:rPr lang="en-GB" dirty="0"/>
              <a:t> </a:t>
            </a:r>
            <a:r>
              <a:rPr lang="en-GB" dirty="0" err="1"/>
              <a:t>mají</a:t>
            </a:r>
            <a:r>
              <a:rPr lang="en-GB" dirty="0"/>
              <a:t> </a:t>
            </a:r>
            <a:r>
              <a:rPr lang="en-GB" dirty="0" err="1" smtClean="0"/>
              <a:t>svůj</a:t>
            </a:r>
            <a:r>
              <a:rPr lang="en-GB" dirty="0" smtClean="0"/>
              <a:t> </a:t>
            </a:r>
            <a:r>
              <a:rPr lang="en-GB" dirty="0" err="1" smtClean="0"/>
              <a:t>původ</a:t>
            </a:r>
            <a:r>
              <a:rPr lang="en-GB" dirty="0" smtClean="0"/>
              <a:t> </a:t>
            </a:r>
            <a:r>
              <a:rPr lang="en-GB" dirty="0" err="1" smtClean="0"/>
              <a:t>právě</a:t>
            </a:r>
            <a:r>
              <a:rPr lang="cs-CZ" dirty="0" smtClean="0"/>
              <a:t> </a:t>
            </a:r>
            <a:r>
              <a:rPr lang="en-GB" dirty="0" smtClean="0"/>
              <a:t>v</a:t>
            </a:r>
            <a:r>
              <a:rPr lang="cs-CZ" dirty="0" smtClean="0"/>
              <a:t> </a:t>
            </a:r>
            <a:r>
              <a:rPr lang="en-GB" dirty="0" smtClean="0"/>
              <a:t>USA</a:t>
            </a:r>
            <a:r>
              <a:rPr lang="en-GB" dirty="0"/>
              <a:t>, </a:t>
            </a:r>
            <a:r>
              <a:rPr lang="en-GB" dirty="0" err="1" smtClean="0"/>
              <a:t>avšak</a:t>
            </a:r>
            <a:r>
              <a:rPr lang="cs-CZ" dirty="0" smtClean="0"/>
              <a:t> </a:t>
            </a:r>
            <a:r>
              <a:rPr lang="en-GB" dirty="0" err="1" smtClean="0"/>
              <a:t>dnes</a:t>
            </a:r>
            <a:r>
              <a:rPr lang="en-GB" dirty="0" smtClean="0"/>
              <a:t> </a:t>
            </a:r>
            <a:r>
              <a:rPr lang="en-GB" dirty="0"/>
              <a:t>je </a:t>
            </a:r>
            <a:r>
              <a:rPr lang="cs-CZ" dirty="0" smtClean="0"/>
              <a:t>j</a:t>
            </a:r>
            <a:r>
              <a:rPr lang="en-GB" dirty="0" err="1" smtClean="0"/>
              <a:t>ejich</a:t>
            </a:r>
            <a:r>
              <a:rPr lang="en-GB" dirty="0" smtClean="0"/>
              <a:t> </a:t>
            </a:r>
            <a:r>
              <a:rPr lang="en-GB" dirty="0" err="1" smtClean="0"/>
              <a:t>výskyt</a:t>
            </a:r>
            <a:r>
              <a:rPr lang="en-GB" dirty="0" smtClean="0"/>
              <a:t> </a:t>
            </a:r>
            <a:r>
              <a:rPr lang="en-GB" dirty="0" err="1" smtClean="0"/>
              <a:t>už</a:t>
            </a:r>
            <a:r>
              <a:rPr lang="cs-CZ" dirty="0" smtClean="0"/>
              <a:t> </a:t>
            </a:r>
            <a:r>
              <a:rPr lang="en-GB" dirty="0" err="1" smtClean="0"/>
              <a:t>globální</a:t>
            </a:r>
            <a:r>
              <a:rPr lang="en-GB" dirty="0" smtClean="0"/>
              <a:t>.</a:t>
            </a:r>
            <a:endParaRPr lang="cs-CZ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dirty="0" err="1" smtClean="0"/>
              <a:t>Původně</a:t>
            </a:r>
            <a:r>
              <a:rPr lang="cs-CZ" dirty="0" smtClean="0"/>
              <a:t> </a:t>
            </a:r>
            <a:r>
              <a:rPr lang="en-GB" dirty="0" err="1" smtClean="0"/>
              <a:t>filmová</a:t>
            </a:r>
            <a:r>
              <a:rPr lang="en-GB" dirty="0" smtClean="0"/>
              <a:t> </a:t>
            </a:r>
            <a:r>
              <a:rPr lang="en-GB" dirty="0" err="1" smtClean="0"/>
              <a:t>společnost</a:t>
            </a:r>
            <a:r>
              <a:rPr lang="en-GB" dirty="0" smtClean="0"/>
              <a:t> </a:t>
            </a:r>
            <a:r>
              <a:rPr lang="en-GB" dirty="0" err="1"/>
              <a:t>Walta</a:t>
            </a:r>
            <a:r>
              <a:rPr lang="en-GB" dirty="0"/>
              <a:t> </a:t>
            </a:r>
            <a:r>
              <a:rPr lang="en-GB" dirty="0" err="1" smtClean="0"/>
              <a:t>Disneye</a:t>
            </a:r>
            <a:r>
              <a:rPr lang="en-GB" dirty="0" smtClean="0"/>
              <a:t>, </a:t>
            </a:r>
            <a:r>
              <a:rPr lang="en-GB" dirty="0" err="1"/>
              <a:t>která</a:t>
            </a:r>
            <a:r>
              <a:rPr lang="en-GB" dirty="0"/>
              <a:t> se </a:t>
            </a:r>
            <a:r>
              <a:rPr lang="en-GB" dirty="0" err="1"/>
              <a:t>proslavila</a:t>
            </a:r>
            <a:r>
              <a:rPr lang="en-GB" dirty="0"/>
              <a:t> </a:t>
            </a:r>
            <a:r>
              <a:rPr lang="cs-CZ" dirty="0" smtClean="0"/>
              <a:t>k</a:t>
            </a:r>
            <a:r>
              <a:rPr lang="en-GB" dirty="0" err="1" smtClean="0"/>
              <a:t>reslenými</a:t>
            </a:r>
            <a:r>
              <a:rPr lang="en-GB" dirty="0" smtClean="0"/>
              <a:t> </a:t>
            </a:r>
            <a:r>
              <a:rPr lang="en-GB" dirty="0"/>
              <a:t>filmy pro </a:t>
            </a:r>
            <a:r>
              <a:rPr lang="en-GB" dirty="0" err="1" smtClean="0"/>
              <a:t>děti</a:t>
            </a:r>
            <a:r>
              <a:rPr lang="en-GB" dirty="0" smtClean="0"/>
              <a:t> </a:t>
            </a:r>
            <a:r>
              <a:rPr lang="en-GB" dirty="0"/>
              <a:t>(Mickey Mouse, </a:t>
            </a:r>
            <a:r>
              <a:rPr lang="en-GB" dirty="0" err="1" smtClean="0"/>
              <a:t>kačer</a:t>
            </a:r>
            <a:r>
              <a:rPr lang="en-GB" dirty="0" smtClean="0"/>
              <a:t> </a:t>
            </a:r>
            <a:r>
              <a:rPr lang="en-GB" dirty="0"/>
              <a:t>Donald </a:t>
            </a:r>
            <a:r>
              <a:rPr lang="en-GB" dirty="0" err="1"/>
              <a:t>aj</a:t>
            </a:r>
            <a:r>
              <a:rPr lang="en-GB" dirty="0"/>
              <a:t>.) </a:t>
            </a:r>
            <a:r>
              <a:rPr lang="en-GB" dirty="0" err="1" smtClean="0"/>
              <a:t>otevřela</a:t>
            </a:r>
            <a:r>
              <a:rPr lang="en-GB" dirty="0" smtClean="0"/>
              <a:t> v</a:t>
            </a:r>
            <a:r>
              <a:rPr lang="cs-CZ" dirty="0" smtClean="0"/>
              <a:t> </a:t>
            </a:r>
            <a:r>
              <a:rPr lang="en-GB" dirty="0" err="1" smtClean="0"/>
              <a:t>roce</a:t>
            </a:r>
            <a:r>
              <a:rPr lang="en-GB" dirty="0" smtClean="0"/>
              <a:t> </a:t>
            </a:r>
            <a:r>
              <a:rPr lang="en-GB" dirty="0"/>
              <a:t>1955 </a:t>
            </a:r>
            <a:r>
              <a:rPr lang="en-GB" dirty="0" smtClean="0"/>
              <a:t>v</a:t>
            </a:r>
            <a:r>
              <a:rPr lang="cs-CZ" dirty="0" smtClean="0"/>
              <a:t> </a:t>
            </a:r>
            <a:r>
              <a:rPr lang="en-GB" dirty="0" err="1" smtClean="0"/>
              <a:t>Anaheimu</a:t>
            </a:r>
            <a:r>
              <a:rPr lang="en-GB" dirty="0" smtClean="0"/>
              <a:t> </a:t>
            </a:r>
            <a:r>
              <a:rPr lang="en-GB" dirty="0"/>
              <a:t>(</a:t>
            </a:r>
            <a:r>
              <a:rPr lang="en-GB" dirty="0" err="1"/>
              <a:t>Kalifornie</a:t>
            </a:r>
            <a:r>
              <a:rPr lang="en-GB" dirty="0"/>
              <a:t>) </a:t>
            </a:r>
            <a:r>
              <a:rPr lang="en-GB" dirty="0" err="1" smtClean="0"/>
              <a:t>tematický</a:t>
            </a:r>
            <a:r>
              <a:rPr lang="cs-CZ" dirty="0" smtClean="0"/>
              <a:t> </a:t>
            </a:r>
            <a:r>
              <a:rPr lang="en-GB" dirty="0" err="1" smtClean="0"/>
              <a:t>zábavní</a:t>
            </a:r>
            <a:r>
              <a:rPr lang="en-GB" dirty="0" smtClean="0"/>
              <a:t> </a:t>
            </a:r>
            <a:r>
              <a:rPr lang="en-GB" dirty="0"/>
              <a:t>park. </a:t>
            </a:r>
            <a:r>
              <a:rPr lang="en-GB" dirty="0" err="1" smtClean="0"/>
              <a:t>Měl</a:t>
            </a:r>
            <a:r>
              <a:rPr lang="en-GB" dirty="0" smtClean="0"/>
              <a:t> </a:t>
            </a:r>
            <a:r>
              <a:rPr lang="en-GB" dirty="0" err="1"/>
              <a:t>podobu</a:t>
            </a:r>
            <a:r>
              <a:rPr lang="en-GB" dirty="0"/>
              <a:t> </a:t>
            </a:r>
            <a:r>
              <a:rPr lang="en-GB" dirty="0" err="1" smtClean="0"/>
              <a:t>obrovského</a:t>
            </a:r>
            <a:r>
              <a:rPr lang="en-GB" dirty="0" smtClean="0"/>
              <a:t> </a:t>
            </a:r>
            <a:r>
              <a:rPr lang="en-GB" dirty="0" err="1"/>
              <a:t>lunaparku</a:t>
            </a:r>
            <a:r>
              <a:rPr lang="en-GB" dirty="0"/>
              <a:t> </a:t>
            </a:r>
            <a:r>
              <a:rPr lang="en-GB" dirty="0" err="1" smtClean="0"/>
              <a:t>využívajícího</a:t>
            </a:r>
            <a:r>
              <a:rPr lang="en-GB" dirty="0" smtClean="0"/>
              <a:t> </a:t>
            </a:r>
            <a:r>
              <a:rPr lang="en-GB" dirty="0"/>
              <a:t>popularity </a:t>
            </a:r>
            <a:r>
              <a:rPr lang="en-GB" dirty="0" err="1" smtClean="0"/>
              <a:t>hrdinů</a:t>
            </a:r>
            <a:r>
              <a:rPr lang="cs-CZ" dirty="0" smtClean="0"/>
              <a:t> </a:t>
            </a:r>
            <a:r>
              <a:rPr lang="en-GB" dirty="0" err="1" smtClean="0"/>
              <a:t>Disneyových</a:t>
            </a:r>
            <a:r>
              <a:rPr lang="en-GB" dirty="0" smtClean="0"/>
              <a:t> </a:t>
            </a:r>
            <a:r>
              <a:rPr lang="en-GB" dirty="0" err="1" smtClean="0"/>
              <a:t>filmů</a:t>
            </a:r>
            <a:r>
              <a:rPr lang="en-GB" dirty="0" smtClean="0"/>
              <a:t>. </a:t>
            </a:r>
            <a:r>
              <a:rPr lang="en-GB" dirty="0"/>
              <a:t>Disneyland se </a:t>
            </a:r>
            <a:r>
              <a:rPr lang="en-GB" dirty="0" err="1"/>
              <a:t>rychle</a:t>
            </a:r>
            <a:r>
              <a:rPr lang="en-GB" dirty="0"/>
              <a:t> </a:t>
            </a:r>
            <a:r>
              <a:rPr lang="en-GB" dirty="0" err="1"/>
              <a:t>stal</a:t>
            </a:r>
            <a:r>
              <a:rPr lang="en-GB" dirty="0"/>
              <a:t> </a:t>
            </a:r>
            <a:r>
              <a:rPr lang="en-GB" dirty="0" err="1" smtClean="0"/>
              <a:t>nepřehlédnutelným</a:t>
            </a:r>
            <a:r>
              <a:rPr lang="en-GB" dirty="0" smtClean="0"/>
              <a:t> </a:t>
            </a:r>
            <a:r>
              <a:rPr lang="en-GB" dirty="0" err="1"/>
              <a:t>magnetem</a:t>
            </a:r>
            <a:r>
              <a:rPr lang="en-GB" dirty="0"/>
              <a:t> pro </a:t>
            </a:r>
            <a:r>
              <a:rPr lang="en-GB" dirty="0" err="1"/>
              <a:t>turisty</a:t>
            </a:r>
            <a:r>
              <a:rPr lang="en-GB" dirty="0"/>
              <a:t> </a:t>
            </a:r>
            <a:r>
              <a:rPr lang="en-GB" dirty="0" smtClean="0"/>
              <a:t>z</a:t>
            </a:r>
            <a:r>
              <a:rPr lang="cs-CZ" dirty="0" smtClean="0"/>
              <a:t> </a:t>
            </a:r>
            <a:r>
              <a:rPr lang="en-GB" dirty="0" err="1" smtClean="0"/>
              <a:t>celých</a:t>
            </a:r>
            <a:r>
              <a:rPr lang="en-GB" dirty="0" smtClean="0"/>
              <a:t> </a:t>
            </a:r>
            <a:r>
              <a:rPr lang="en-GB" dirty="0" err="1" smtClean="0"/>
              <a:t>Spojených</a:t>
            </a:r>
            <a:r>
              <a:rPr lang="en-GB" dirty="0" smtClean="0"/>
              <a:t> </a:t>
            </a:r>
            <a:r>
              <a:rPr lang="en-GB" dirty="0" err="1" smtClean="0"/>
              <a:t>států</a:t>
            </a:r>
            <a:r>
              <a:rPr lang="en-GB" dirty="0" smtClean="0"/>
              <a:t>. </a:t>
            </a:r>
            <a:endParaRPr lang="cs-CZ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dirty="0" smtClean="0"/>
              <a:t>Aby </a:t>
            </a:r>
            <a:r>
              <a:rPr lang="en-GB" dirty="0" err="1"/>
              <a:t>ho</a:t>
            </a:r>
            <a:r>
              <a:rPr lang="en-GB" dirty="0"/>
              <a:t> </a:t>
            </a:r>
            <a:r>
              <a:rPr lang="en-GB" dirty="0" err="1"/>
              <a:t>mohli</a:t>
            </a:r>
            <a:r>
              <a:rPr lang="en-GB" dirty="0"/>
              <a:t> </a:t>
            </a:r>
            <a:r>
              <a:rPr lang="en-GB" dirty="0" err="1" smtClean="0"/>
              <a:t>navštívit</a:t>
            </a:r>
            <a:r>
              <a:rPr lang="en-GB" dirty="0" smtClean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lidé</a:t>
            </a:r>
            <a:r>
              <a:rPr lang="en-GB" dirty="0"/>
              <a:t> </a:t>
            </a:r>
            <a:r>
              <a:rPr lang="en-GB" dirty="0" err="1" smtClean="0"/>
              <a:t>zvýchodního</a:t>
            </a:r>
            <a:r>
              <a:rPr lang="en-GB" dirty="0" smtClean="0"/>
              <a:t> </a:t>
            </a:r>
            <a:r>
              <a:rPr lang="en-GB" dirty="0" err="1" smtClean="0"/>
              <a:t>pobřeží</a:t>
            </a:r>
            <a:r>
              <a:rPr lang="en-GB" dirty="0"/>
              <a:t>, </a:t>
            </a:r>
            <a:r>
              <a:rPr lang="en-GB" dirty="0" err="1" smtClean="0"/>
              <a:t>aniž</a:t>
            </a:r>
            <a:r>
              <a:rPr lang="cs-CZ" dirty="0" smtClean="0"/>
              <a:t> </a:t>
            </a:r>
            <a:r>
              <a:rPr lang="en-GB" dirty="0" smtClean="0"/>
              <a:t>by </a:t>
            </a:r>
            <a:r>
              <a:rPr lang="en-GB" dirty="0" err="1"/>
              <a:t>museli</a:t>
            </a:r>
            <a:r>
              <a:rPr lang="en-GB" dirty="0"/>
              <a:t> </a:t>
            </a:r>
            <a:r>
              <a:rPr lang="en-GB" dirty="0" err="1" smtClean="0"/>
              <a:t>vážit</a:t>
            </a:r>
            <a:r>
              <a:rPr lang="en-GB" dirty="0" smtClean="0"/>
              <a:t> </a:t>
            </a:r>
            <a:r>
              <a:rPr lang="en-GB" dirty="0" err="1"/>
              <a:t>cestu</a:t>
            </a:r>
            <a:r>
              <a:rPr lang="en-GB" dirty="0"/>
              <a:t> </a:t>
            </a:r>
            <a:r>
              <a:rPr lang="en-GB" dirty="0" err="1" smtClean="0"/>
              <a:t>přes</a:t>
            </a:r>
            <a:r>
              <a:rPr lang="en-GB" dirty="0" smtClean="0"/>
              <a:t> </a:t>
            </a:r>
            <a:r>
              <a:rPr lang="en-GB" dirty="0" err="1" smtClean="0"/>
              <a:t>celý</a:t>
            </a:r>
            <a:r>
              <a:rPr lang="cs-CZ" dirty="0" smtClean="0"/>
              <a:t> </a:t>
            </a:r>
            <a:r>
              <a:rPr lang="en-GB" dirty="0" err="1" smtClean="0"/>
              <a:t>kontinent</a:t>
            </a:r>
            <a:r>
              <a:rPr lang="en-GB" dirty="0"/>
              <a:t>, </a:t>
            </a:r>
            <a:r>
              <a:rPr lang="en-GB" dirty="0" err="1" smtClean="0"/>
              <a:t>společnost</a:t>
            </a:r>
            <a:r>
              <a:rPr lang="en-GB" dirty="0" smtClean="0"/>
              <a:t> </a:t>
            </a:r>
            <a:r>
              <a:rPr lang="en-GB" dirty="0" err="1" smtClean="0"/>
              <a:t>otevřela</a:t>
            </a:r>
            <a:r>
              <a:rPr lang="en-GB" dirty="0" smtClean="0"/>
              <a:t> v</a:t>
            </a:r>
            <a:r>
              <a:rPr lang="cs-CZ" dirty="0" smtClean="0"/>
              <a:t> </a:t>
            </a:r>
            <a:r>
              <a:rPr lang="en-GB" dirty="0" err="1" smtClean="0"/>
              <a:t>roce</a:t>
            </a:r>
            <a:r>
              <a:rPr lang="en-GB" dirty="0" smtClean="0"/>
              <a:t> </a:t>
            </a:r>
            <a:r>
              <a:rPr lang="en-GB" dirty="0"/>
              <a:t>1971 </a:t>
            </a:r>
            <a:r>
              <a:rPr lang="en-GB" dirty="0" smtClean="0"/>
              <a:t>v</a:t>
            </a:r>
            <a:r>
              <a:rPr lang="cs-CZ" dirty="0" smtClean="0"/>
              <a:t> </a:t>
            </a:r>
            <a:r>
              <a:rPr lang="en-GB" dirty="0" err="1" smtClean="0"/>
              <a:t>Orlandu</a:t>
            </a:r>
            <a:r>
              <a:rPr lang="en-GB" dirty="0" smtClean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 smtClean="0"/>
              <a:t>Floridě</a:t>
            </a:r>
            <a:r>
              <a:rPr lang="cs-CZ" dirty="0" smtClean="0"/>
              <a:t> </a:t>
            </a:r>
            <a:r>
              <a:rPr lang="en-GB" dirty="0" err="1" smtClean="0"/>
              <a:t>další</a:t>
            </a:r>
            <a:r>
              <a:rPr lang="en-GB" dirty="0" smtClean="0"/>
              <a:t> park </a:t>
            </a:r>
            <a:r>
              <a:rPr lang="en-GB" dirty="0" err="1"/>
              <a:t>tohoto</a:t>
            </a:r>
            <a:r>
              <a:rPr lang="en-GB" dirty="0"/>
              <a:t> </a:t>
            </a:r>
            <a:r>
              <a:rPr lang="en-GB" dirty="0" err="1"/>
              <a:t>typu</a:t>
            </a:r>
            <a:r>
              <a:rPr lang="en-GB" dirty="0"/>
              <a:t>. </a:t>
            </a:r>
            <a:r>
              <a:rPr lang="cs-CZ" dirty="0" smtClean="0"/>
              <a:t>Je to</a:t>
            </a:r>
            <a:r>
              <a:rPr lang="en-GB" dirty="0" smtClean="0"/>
              <a:t> </a:t>
            </a:r>
            <a:r>
              <a:rPr lang="en-GB" dirty="0" err="1"/>
              <a:t>typicky</a:t>
            </a:r>
            <a:r>
              <a:rPr lang="en-GB" dirty="0"/>
              <a:t> </a:t>
            </a:r>
            <a:r>
              <a:rPr lang="cs-CZ" dirty="0" smtClean="0"/>
              <a:t>a</a:t>
            </a:r>
            <a:r>
              <a:rPr lang="en-GB" dirty="0" err="1" smtClean="0"/>
              <a:t>merická</a:t>
            </a:r>
            <a:r>
              <a:rPr lang="en-GB" dirty="0" smtClean="0"/>
              <a:t> </a:t>
            </a:r>
            <a:r>
              <a:rPr lang="en-GB" dirty="0" err="1" smtClean="0"/>
              <a:t>atrakce</a:t>
            </a:r>
            <a:r>
              <a:rPr lang="cs-CZ" dirty="0"/>
              <a:t>,</a:t>
            </a:r>
            <a:r>
              <a:rPr lang="en-GB" dirty="0" smtClean="0"/>
              <a:t> </a:t>
            </a:r>
            <a:r>
              <a:rPr lang="en-GB" dirty="0" err="1"/>
              <a:t>stala</a:t>
            </a:r>
            <a:r>
              <a:rPr lang="en-GB" dirty="0"/>
              <a:t> </a:t>
            </a:r>
            <a:r>
              <a:rPr lang="en-GB" dirty="0" err="1"/>
              <a:t>globální</a:t>
            </a:r>
            <a:r>
              <a:rPr lang="en-GB" dirty="0"/>
              <a:t> a </a:t>
            </a:r>
            <a:r>
              <a:rPr lang="en-GB" dirty="0" err="1"/>
              <a:t>Disneylandy</a:t>
            </a:r>
            <a:r>
              <a:rPr lang="en-GB" dirty="0"/>
              <a:t> </a:t>
            </a:r>
            <a:r>
              <a:rPr lang="en-GB" dirty="0" err="1" smtClean="0"/>
              <a:t>začaly</a:t>
            </a:r>
            <a:r>
              <a:rPr lang="en-GB" dirty="0" smtClean="0"/>
              <a:t> </a:t>
            </a:r>
            <a:r>
              <a:rPr lang="en-GB" dirty="0" err="1" smtClean="0"/>
              <a:t>vznikat</a:t>
            </a:r>
            <a:r>
              <a:rPr lang="en-GB" dirty="0" smtClean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 smtClean="0"/>
              <a:t>jiných</a:t>
            </a:r>
            <a:r>
              <a:rPr lang="en-GB" dirty="0" smtClean="0"/>
              <a:t> </a:t>
            </a:r>
            <a:r>
              <a:rPr lang="en-GB" dirty="0" err="1"/>
              <a:t>kontinentech</a:t>
            </a:r>
            <a:r>
              <a:rPr lang="en-GB" dirty="0"/>
              <a:t>: </a:t>
            </a:r>
            <a:r>
              <a:rPr lang="cs-CZ" dirty="0" smtClean="0"/>
              <a:t>1</a:t>
            </a:r>
            <a:r>
              <a:rPr lang="en-GB" dirty="0" smtClean="0"/>
              <a:t>983 </a:t>
            </a:r>
            <a:r>
              <a:rPr lang="en-GB" dirty="0" err="1" smtClean="0"/>
              <a:t>poblížTokia</a:t>
            </a:r>
            <a:r>
              <a:rPr lang="en-GB" dirty="0"/>
              <a:t>, 1992 u </a:t>
            </a:r>
            <a:r>
              <a:rPr lang="en-GB" dirty="0" err="1" smtClean="0"/>
              <a:t>Paříže</a:t>
            </a:r>
            <a:r>
              <a:rPr lang="en-GB" dirty="0" smtClean="0"/>
              <a:t> </a:t>
            </a:r>
            <a:r>
              <a:rPr lang="en-GB" dirty="0"/>
              <a:t>a 2006 </a:t>
            </a:r>
            <a:r>
              <a:rPr lang="en-GB" dirty="0" smtClean="0"/>
              <a:t>v</a:t>
            </a:r>
            <a:r>
              <a:rPr lang="cs-CZ" dirty="0" smtClean="0"/>
              <a:t> </a:t>
            </a:r>
            <a:r>
              <a:rPr lang="en-GB" dirty="0" smtClean="0"/>
              <a:t>Hong </a:t>
            </a:r>
            <a:r>
              <a:rPr lang="en-GB" dirty="0" err="1" smtClean="0"/>
              <a:t>Kongu</a:t>
            </a:r>
            <a:r>
              <a:rPr lang="cs-CZ" dirty="0" smtClean="0"/>
              <a:t>, </a:t>
            </a:r>
            <a:r>
              <a:rPr lang="en-GB" dirty="0" err="1" smtClean="0"/>
              <a:t>Šanghaji</a:t>
            </a:r>
            <a:r>
              <a:rPr lang="en-GB" dirty="0" smtClean="0"/>
              <a:t> </a:t>
            </a:r>
            <a:r>
              <a:rPr lang="en-GB" dirty="0"/>
              <a:t>(2014</a:t>
            </a:r>
            <a:r>
              <a:rPr lang="en-GB" dirty="0" smtClean="0"/>
              <a:t>)</a:t>
            </a:r>
            <a:r>
              <a:rPr lang="cs-CZ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677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123478"/>
            <a:ext cx="7704856" cy="507703"/>
          </a:xfrm>
        </p:spPr>
        <p:txBody>
          <a:bodyPr/>
          <a:lstStyle/>
          <a:p>
            <a:r>
              <a:rPr lang="cs-CZ" dirty="0" smtClean="0"/>
              <a:t>Severní Amerika – lokalizační předpoklady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0" y="915566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000" dirty="0" smtClean="0"/>
              <a:t>N</a:t>
            </a:r>
            <a:r>
              <a:rPr lang="en-GB" sz="2000" dirty="0" err="1" smtClean="0"/>
              <a:t>ejrozsáhlejším</a:t>
            </a:r>
            <a:r>
              <a:rPr lang="en-GB" sz="2000" dirty="0" smtClean="0"/>
              <a:t> </a:t>
            </a:r>
            <a:r>
              <a:rPr lang="en-GB" sz="2000" dirty="0" err="1"/>
              <a:t>komplexem</a:t>
            </a:r>
            <a:r>
              <a:rPr lang="en-GB" sz="2000" dirty="0"/>
              <a:t> </a:t>
            </a:r>
            <a:r>
              <a:rPr lang="en-GB" sz="2000" dirty="0" err="1" smtClean="0"/>
              <a:t>tematických</a:t>
            </a:r>
            <a:r>
              <a:rPr lang="en-GB" sz="2000" dirty="0" smtClean="0"/>
              <a:t> </a:t>
            </a:r>
            <a:r>
              <a:rPr lang="en-GB" sz="2000" dirty="0" err="1"/>
              <a:t>zábavních</a:t>
            </a:r>
            <a:r>
              <a:rPr lang="en-GB" sz="2000" dirty="0"/>
              <a:t> </a:t>
            </a:r>
            <a:r>
              <a:rPr lang="en-GB" sz="2000" dirty="0" err="1" smtClean="0"/>
              <a:t>parků</a:t>
            </a:r>
            <a:r>
              <a:rPr lang="cs-CZ" sz="2000" dirty="0" smtClean="0"/>
              <a:t> </a:t>
            </a:r>
            <a:r>
              <a:rPr lang="en-GB" sz="2000" dirty="0" err="1" smtClean="0"/>
              <a:t>navazujících</a:t>
            </a:r>
            <a:r>
              <a:rPr lang="en-GB" sz="2000" dirty="0" smtClean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 smtClean="0"/>
              <a:t>původní</a:t>
            </a:r>
            <a:r>
              <a:rPr lang="en-GB" sz="2000" dirty="0" smtClean="0"/>
              <a:t> Disneyland </a:t>
            </a:r>
            <a:r>
              <a:rPr lang="en-GB" sz="2000" dirty="0"/>
              <a:t>je </a:t>
            </a:r>
            <a:r>
              <a:rPr lang="en-GB" sz="2000" dirty="0" err="1"/>
              <a:t>dnes</a:t>
            </a:r>
            <a:r>
              <a:rPr lang="en-GB" sz="2000" dirty="0"/>
              <a:t> Walt Disney World Resort </a:t>
            </a:r>
            <a:r>
              <a:rPr lang="en-GB" sz="2000" dirty="0" smtClean="0"/>
              <a:t>v</a:t>
            </a:r>
            <a:r>
              <a:rPr lang="cs-CZ" sz="2000" dirty="0" smtClean="0"/>
              <a:t> </a:t>
            </a:r>
            <a:r>
              <a:rPr lang="en-GB" sz="2000" dirty="0" err="1" smtClean="0"/>
              <a:t>Orlandu</a:t>
            </a:r>
            <a:r>
              <a:rPr lang="en-GB" sz="2000" dirty="0"/>
              <a:t>. U </a:t>
            </a:r>
            <a:r>
              <a:rPr lang="en-GB" sz="2000" dirty="0" err="1"/>
              <a:t>tohoto</a:t>
            </a:r>
            <a:r>
              <a:rPr lang="en-GB" sz="2000" dirty="0"/>
              <a:t> </a:t>
            </a:r>
            <a:r>
              <a:rPr lang="en-GB" sz="2000" dirty="0" err="1"/>
              <a:t>floridského</a:t>
            </a:r>
            <a:r>
              <a:rPr lang="en-GB" sz="2000" dirty="0"/>
              <a:t> </a:t>
            </a:r>
            <a:r>
              <a:rPr lang="en-GB" sz="2000" dirty="0" err="1" smtClean="0"/>
              <a:t>města</a:t>
            </a:r>
            <a:r>
              <a:rPr lang="en-GB" sz="2000" dirty="0" smtClean="0"/>
              <a:t> </a:t>
            </a:r>
            <a:r>
              <a:rPr lang="en-GB" sz="2000" dirty="0" err="1"/>
              <a:t>po</a:t>
            </a:r>
            <a:r>
              <a:rPr lang="en-GB" sz="2000" dirty="0"/>
              <a:t> </a:t>
            </a:r>
            <a:r>
              <a:rPr lang="en-GB" sz="2000" dirty="0" err="1" smtClean="0"/>
              <a:t>úspěchu</a:t>
            </a:r>
            <a:r>
              <a:rPr lang="en-GB" sz="2000" dirty="0" smtClean="0"/>
              <a:t> </a:t>
            </a:r>
            <a:r>
              <a:rPr lang="en-GB" sz="2000" dirty="0" err="1"/>
              <a:t>Disneylandu</a:t>
            </a:r>
            <a:r>
              <a:rPr lang="en-GB" sz="2000" dirty="0"/>
              <a:t> </a:t>
            </a:r>
            <a:r>
              <a:rPr lang="en-GB" sz="2000" dirty="0" err="1"/>
              <a:t>vznikly</a:t>
            </a:r>
            <a:r>
              <a:rPr lang="en-GB" sz="2000" dirty="0"/>
              <a:t> </a:t>
            </a:r>
            <a:r>
              <a:rPr lang="en-GB" sz="2000" dirty="0" err="1"/>
              <a:t>tematické</a:t>
            </a:r>
            <a:r>
              <a:rPr lang="en-GB" sz="2000" dirty="0"/>
              <a:t> </a:t>
            </a:r>
            <a:r>
              <a:rPr lang="en-GB" sz="2000" dirty="0" err="1"/>
              <a:t>zábavní</a:t>
            </a:r>
            <a:r>
              <a:rPr lang="en-GB" sz="2000" dirty="0"/>
              <a:t> parky </a:t>
            </a:r>
            <a:r>
              <a:rPr lang="en-GB" sz="2000" dirty="0" err="1" smtClean="0"/>
              <a:t>dalších</a:t>
            </a:r>
            <a:r>
              <a:rPr lang="en-GB" sz="2000" dirty="0" smtClean="0"/>
              <a:t> </a:t>
            </a:r>
            <a:r>
              <a:rPr lang="en-GB" sz="2000" dirty="0" err="1" smtClean="0"/>
              <a:t>společností</a:t>
            </a:r>
            <a:r>
              <a:rPr lang="en-GB" sz="2000" dirty="0" smtClean="0"/>
              <a:t>:</a:t>
            </a:r>
            <a:r>
              <a:rPr lang="cs-CZ" sz="2000" dirty="0" smtClean="0"/>
              <a:t> </a:t>
            </a:r>
            <a:r>
              <a:rPr lang="en-GB" sz="2000" dirty="0" err="1" smtClean="0"/>
              <a:t>Mořskýsvět</a:t>
            </a:r>
            <a:r>
              <a:rPr lang="en-GB" sz="2000" dirty="0" smtClean="0"/>
              <a:t> -</a:t>
            </a:r>
            <a:r>
              <a:rPr lang="cs-CZ" sz="2000" dirty="0" smtClean="0"/>
              <a:t> </a:t>
            </a:r>
            <a:r>
              <a:rPr lang="en-GB" sz="2000" dirty="0" smtClean="0"/>
              <a:t>Sea World </a:t>
            </a:r>
            <a:r>
              <a:rPr lang="en-GB" sz="2000" dirty="0"/>
              <a:t>(1973) a Universal Orlando Resort (1990), </a:t>
            </a:r>
            <a:r>
              <a:rPr lang="en-GB" sz="2000" dirty="0" err="1" smtClean="0"/>
              <a:t>který</a:t>
            </a:r>
            <a:r>
              <a:rPr lang="cs-CZ" sz="2000" dirty="0" smtClean="0"/>
              <a:t> </a:t>
            </a:r>
            <a:r>
              <a:rPr lang="en-GB" sz="2000" dirty="0" err="1" smtClean="0"/>
              <a:t>tvoří</a:t>
            </a:r>
            <a:r>
              <a:rPr lang="en-GB" sz="2000" dirty="0" smtClean="0"/>
              <a:t> </a:t>
            </a:r>
            <a:r>
              <a:rPr lang="en-GB" sz="2000" dirty="0"/>
              <a:t>Universal Studios </a:t>
            </a:r>
            <a:r>
              <a:rPr lang="cs-CZ" sz="2000" dirty="0" smtClean="0"/>
              <a:t>F</a:t>
            </a:r>
            <a:r>
              <a:rPr lang="en-GB" sz="2000" dirty="0" err="1" smtClean="0"/>
              <a:t>lorida</a:t>
            </a:r>
            <a:r>
              <a:rPr lang="en-GB" sz="2000" dirty="0" smtClean="0"/>
              <a:t> (</a:t>
            </a:r>
            <a:r>
              <a:rPr lang="en-GB" sz="2000" dirty="0" err="1"/>
              <a:t>atrakce</a:t>
            </a:r>
            <a:r>
              <a:rPr lang="en-GB" sz="2000" dirty="0"/>
              <a:t> </a:t>
            </a:r>
            <a:r>
              <a:rPr lang="en-GB" sz="2000" dirty="0" err="1" smtClean="0"/>
              <a:t>založené</a:t>
            </a:r>
            <a:r>
              <a:rPr lang="en-GB" sz="2000" dirty="0" smtClean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prezentaci</a:t>
            </a:r>
            <a:r>
              <a:rPr lang="en-GB" sz="2000" dirty="0"/>
              <a:t> </a:t>
            </a:r>
            <a:r>
              <a:rPr lang="en-GB" sz="2000" dirty="0" err="1"/>
              <a:t>filmové</a:t>
            </a:r>
            <a:r>
              <a:rPr lang="en-GB" sz="2000" dirty="0"/>
              <a:t> a </a:t>
            </a:r>
            <a:r>
              <a:rPr lang="en-GB" sz="2000" dirty="0" err="1"/>
              <a:t>televizní</a:t>
            </a:r>
            <a:r>
              <a:rPr lang="en-GB" sz="2000" dirty="0"/>
              <a:t> </a:t>
            </a:r>
            <a:r>
              <a:rPr lang="en-GB" sz="2000" dirty="0" err="1"/>
              <a:t>tvorby</a:t>
            </a:r>
            <a:r>
              <a:rPr lang="en-GB" sz="2000" dirty="0"/>
              <a:t>) a </a:t>
            </a:r>
            <a:r>
              <a:rPr lang="en-GB" sz="2000" dirty="0" err="1"/>
              <a:t>Ostrov</a:t>
            </a:r>
            <a:r>
              <a:rPr lang="en-GB" sz="2000" dirty="0"/>
              <a:t> </a:t>
            </a:r>
            <a:r>
              <a:rPr lang="en-GB" sz="2000" dirty="0" err="1" smtClean="0"/>
              <a:t>dobrodružství</a:t>
            </a:r>
            <a:r>
              <a:rPr lang="cs-CZ" sz="2000" dirty="0" smtClean="0"/>
              <a:t> </a:t>
            </a:r>
            <a:r>
              <a:rPr lang="en-GB" sz="2000" dirty="0" smtClean="0"/>
              <a:t>-</a:t>
            </a:r>
            <a:r>
              <a:rPr lang="cs-CZ" sz="2000" dirty="0" smtClean="0"/>
              <a:t> </a:t>
            </a:r>
            <a:r>
              <a:rPr lang="en-GB" sz="2000" dirty="0" smtClean="0"/>
              <a:t>Island </a:t>
            </a:r>
            <a:r>
              <a:rPr lang="en-GB" sz="2000" dirty="0"/>
              <a:t>of </a:t>
            </a:r>
            <a:r>
              <a:rPr lang="en-GB" sz="2000" dirty="0" smtClean="0"/>
              <a:t>Adventure</a:t>
            </a:r>
            <a:r>
              <a:rPr lang="en-GB" sz="2000" dirty="0"/>
              <a:t>. Orlando se </a:t>
            </a:r>
            <a:r>
              <a:rPr lang="en-GB" sz="2000" dirty="0" err="1"/>
              <a:t>tak</a:t>
            </a:r>
            <a:r>
              <a:rPr lang="en-GB" sz="2000" dirty="0"/>
              <a:t> </a:t>
            </a:r>
            <a:r>
              <a:rPr lang="en-GB" sz="2000" dirty="0" err="1"/>
              <a:t>stalo</a:t>
            </a:r>
            <a:r>
              <a:rPr lang="en-GB" sz="2000" dirty="0"/>
              <a:t> </a:t>
            </a:r>
            <a:r>
              <a:rPr lang="en-GB" sz="2000" dirty="0" err="1" smtClean="0"/>
              <a:t>městem</a:t>
            </a:r>
            <a:r>
              <a:rPr lang="en-GB" sz="2000" dirty="0" smtClean="0"/>
              <a:t> s</a:t>
            </a:r>
            <a:r>
              <a:rPr lang="cs-CZ" sz="2000" dirty="0" smtClean="0"/>
              <a:t> </a:t>
            </a:r>
            <a:r>
              <a:rPr lang="en-GB" sz="2000" dirty="0" err="1" smtClean="0"/>
              <a:t>největší</a:t>
            </a:r>
            <a:r>
              <a:rPr lang="en-GB" sz="2000" dirty="0" smtClean="0"/>
              <a:t> </a:t>
            </a:r>
            <a:r>
              <a:rPr lang="en-GB" sz="2000" dirty="0" err="1" smtClean="0"/>
              <a:t>koncentrací</a:t>
            </a:r>
            <a:r>
              <a:rPr lang="en-GB" sz="2000" dirty="0" smtClean="0"/>
              <a:t> </a:t>
            </a:r>
            <a:r>
              <a:rPr lang="cs-CZ" sz="2000" dirty="0" smtClean="0"/>
              <a:t>z</a:t>
            </a:r>
            <a:r>
              <a:rPr lang="en-GB" sz="2000" dirty="0" err="1" smtClean="0"/>
              <a:t>ábavních</a:t>
            </a:r>
            <a:r>
              <a:rPr lang="en-GB" sz="2000" dirty="0" smtClean="0"/>
              <a:t> </a:t>
            </a:r>
            <a:r>
              <a:rPr lang="en-GB" sz="2000" dirty="0" err="1" smtClean="0"/>
              <a:t>parků</a:t>
            </a:r>
            <a:r>
              <a:rPr lang="cs-CZ" sz="2000" dirty="0" smtClean="0"/>
              <a:t> </a:t>
            </a:r>
            <a:r>
              <a:rPr lang="en-GB" sz="2000" dirty="0" err="1" smtClean="0"/>
              <a:t>na</a:t>
            </a:r>
            <a:r>
              <a:rPr lang="en-GB" sz="2000" dirty="0" smtClean="0"/>
              <a:t> </a:t>
            </a:r>
            <a:r>
              <a:rPr lang="en-GB" sz="2000" dirty="0" err="1" smtClean="0"/>
              <a:t>světě</a:t>
            </a:r>
            <a:r>
              <a:rPr lang="en-GB" sz="2000" dirty="0" smtClean="0"/>
              <a:t>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68412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123478"/>
            <a:ext cx="7704856" cy="507703"/>
          </a:xfrm>
        </p:spPr>
        <p:txBody>
          <a:bodyPr/>
          <a:lstStyle/>
          <a:p>
            <a:r>
              <a:rPr lang="cs-CZ" dirty="0" smtClean="0"/>
              <a:t>Severní Amerika – selektivní předpoklady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0" y="915566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dirty="0" err="1"/>
              <a:t>Selektivní</a:t>
            </a:r>
            <a:r>
              <a:rPr lang="en-GB" dirty="0"/>
              <a:t> </a:t>
            </a:r>
            <a:r>
              <a:rPr lang="en-GB" dirty="0" err="1" smtClean="0"/>
              <a:t>předpoklady</a:t>
            </a:r>
            <a:r>
              <a:rPr lang="en-GB" dirty="0" smtClean="0"/>
              <a:t> </a:t>
            </a:r>
            <a:r>
              <a:rPr lang="en-GB" dirty="0" err="1"/>
              <a:t>rozvoje</a:t>
            </a:r>
            <a:r>
              <a:rPr lang="en-GB" dirty="0"/>
              <a:t> </a:t>
            </a:r>
            <a:r>
              <a:rPr lang="en-GB" dirty="0" err="1"/>
              <a:t>cestovního</a:t>
            </a:r>
            <a:r>
              <a:rPr lang="en-GB" dirty="0"/>
              <a:t> </a:t>
            </a:r>
            <a:r>
              <a:rPr lang="en-GB" dirty="0" err="1"/>
              <a:t>ruchu</a:t>
            </a:r>
            <a:r>
              <a:rPr lang="en-GB" dirty="0"/>
              <a:t>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cs-CZ" dirty="0" smtClean="0"/>
              <a:t>zde </a:t>
            </a:r>
            <a:r>
              <a:rPr lang="en-GB" dirty="0" err="1" smtClean="0"/>
              <a:t>vynikající</a:t>
            </a:r>
            <a:r>
              <a:rPr lang="en-GB" dirty="0"/>
              <a:t>: USA a </a:t>
            </a:r>
            <a:r>
              <a:rPr lang="en-GB" dirty="0" err="1"/>
              <a:t>Kanada</a:t>
            </a:r>
            <a:r>
              <a:rPr lang="en-GB" dirty="0"/>
              <a:t> </a:t>
            </a:r>
            <a:r>
              <a:rPr lang="en-GB" dirty="0" err="1" smtClean="0"/>
              <a:t>mají</a:t>
            </a:r>
            <a:r>
              <a:rPr lang="en-GB" dirty="0" smtClean="0"/>
              <a:t> </a:t>
            </a:r>
            <a:r>
              <a:rPr lang="en-GB" dirty="0" err="1" smtClean="0"/>
              <a:t>ohromady</a:t>
            </a:r>
            <a:r>
              <a:rPr lang="en-GB" dirty="0" smtClean="0"/>
              <a:t> </a:t>
            </a:r>
            <a:r>
              <a:rPr lang="en-GB" dirty="0" err="1" smtClean="0"/>
              <a:t>téměř</a:t>
            </a:r>
            <a:r>
              <a:rPr lang="cs-CZ" dirty="0" smtClean="0"/>
              <a:t> </a:t>
            </a:r>
            <a:r>
              <a:rPr lang="en-GB" dirty="0" smtClean="0"/>
              <a:t>350 </a:t>
            </a:r>
            <a:r>
              <a:rPr lang="en-GB" dirty="0"/>
              <a:t>mil. </a:t>
            </a:r>
            <a:r>
              <a:rPr lang="en-GB" dirty="0" err="1"/>
              <a:t>obyvatel</a:t>
            </a:r>
            <a:r>
              <a:rPr lang="en-GB" dirty="0"/>
              <a:t>. Je to </a:t>
            </a:r>
            <a:r>
              <a:rPr lang="en-GB" dirty="0" err="1"/>
              <a:t>jedno</a:t>
            </a:r>
            <a:r>
              <a:rPr lang="en-GB" dirty="0"/>
              <a:t> </a:t>
            </a:r>
            <a:r>
              <a:rPr lang="en-GB" dirty="0" smtClean="0"/>
              <a:t>z</a:t>
            </a:r>
            <a:r>
              <a:rPr lang="cs-CZ" dirty="0" smtClean="0"/>
              <a:t> </a:t>
            </a:r>
            <a:r>
              <a:rPr lang="en-GB" dirty="0" err="1" smtClean="0"/>
              <a:t>nejurbanizovanějších</a:t>
            </a:r>
            <a:r>
              <a:rPr lang="en-GB" dirty="0" smtClean="0"/>
              <a:t> </a:t>
            </a:r>
            <a:r>
              <a:rPr lang="en-GB" dirty="0" err="1"/>
              <a:t>území</a:t>
            </a:r>
            <a:r>
              <a:rPr lang="en-GB" dirty="0"/>
              <a:t> </a:t>
            </a:r>
            <a:r>
              <a:rPr lang="en-GB" dirty="0" err="1" smtClean="0"/>
              <a:t>světa</a:t>
            </a:r>
            <a:r>
              <a:rPr lang="en-GB" dirty="0"/>
              <a:t>. </a:t>
            </a:r>
            <a:r>
              <a:rPr lang="en-GB" dirty="0" smtClean="0"/>
              <a:t>V</a:t>
            </a:r>
            <a:r>
              <a:rPr lang="cs-CZ" dirty="0" smtClean="0"/>
              <a:t> </a:t>
            </a:r>
            <a:r>
              <a:rPr lang="en-GB" dirty="0" err="1" smtClean="0"/>
              <a:t>metropolitních</a:t>
            </a:r>
            <a:r>
              <a:rPr lang="en-GB" dirty="0" smtClean="0"/>
              <a:t> </a:t>
            </a:r>
            <a:r>
              <a:rPr lang="en-GB" dirty="0" err="1" smtClean="0"/>
              <a:t>oblastech</a:t>
            </a:r>
            <a:r>
              <a:rPr lang="cs-CZ" dirty="0" smtClean="0"/>
              <a:t> </a:t>
            </a:r>
            <a:r>
              <a:rPr lang="en-GB" dirty="0" err="1" smtClean="0"/>
              <a:t>subregionu</a:t>
            </a:r>
            <a:r>
              <a:rPr lang="en-GB" dirty="0" smtClean="0"/>
              <a:t> </a:t>
            </a:r>
            <a:r>
              <a:rPr lang="en-GB" dirty="0" err="1" smtClean="0"/>
              <a:t>žije</a:t>
            </a:r>
            <a:r>
              <a:rPr lang="en-GB" dirty="0" smtClean="0"/>
              <a:t> </a:t>
            </a:r>
            <a:r>
              <a:rPr lang="en-GB" dirty="0" err="1"/>
              <a:t>kolem</a:t>
            </a:r>
            <a:r>
              <a:rPr lang="en-GB" dirty="0"/>
              <a:t> </a:t>
            </a:r>
            <a:r>
              <a:rPr lang="en-GB" dirty="0" smtClean="0"/>
              <a:t>80</a:t>
            </a:r>
            <a:r>
              <a:rPr lang="cs-CZ" dirty="0" smtClean="0"/>
              <a:t> </a:t>
            </a:r>
            <a:r>
              <a:rPr lang="en-GB" dirty="0" smtClean="0"/>
              <a:t>%obyvatel </a:t>
            </a:r>
            <a:r>
              <a:rPr lang="en-GB" dirty="0"/>
              <a:t>a </a:t>
            </a:r>
            <a:r>
              <a:rPr lang="en-GB" dirty="0" err="1"/>
              <a:t>nacházejí</a:t>
            </a:r>
            <a:r>
              <a:rPr lang="en-GB" dirty="0"/>
              <a:t> se </a:t>
            </a:r>
            <a:r>
              <a:rPr lang="en-GB" dirty="0" err="1"/>
              <a:t>zde</a:t>
            </a:r>
            <a:r>
              <a:rPr lang="en-GB" dirty="0"/>
              <a:t> </a:t>
            </a:r>
            <a:r>
              <a:rPr lang="en-GB" dirty="0" err="1" smtClean="0"/>
              <a:t>některé</a:t>
            </a:r>
            <a:r>
              <a:rPr lang="en-GB" dirty="0" smtClean="0"/>
              <a:t> </a:t>
            </a:r>
            <a:r>
              <a:rPr lang="en-GB" dirty="0" err="1"/>
              <a:t>ze</a:t>
            </a:r>
            <a:r>
              <a:rPr lang="en-GB" dirty="0"/>
              <a:t> </a:t>
            </a:r>
            <a:r>
              <a:rPr lang="en-GB" dirty="0" err="1" smtClean="0"/>
              <a:t>světových</a:t>
            </a:r>
            <a:r>
              <a:rPr lang="en-GB" dirty="0" smtClean="0"/>
              <a:t> </a:t>
            </a:r>
            <a:r>
              <a:rPr lang="en-GB" dirty="0" err="1"/>
              <a:t>metropolí</a:t>
            </a:r>
            <a:r>
              <a:rPr lang="en-GB" dirty="0"/>
              <a:t>: New York (20 mil. </a:t>
            </a:r>
            <a:r>
              <a:rPr lang="en-GB" dirty="0" err="1"/>
              <a:t>obyv</a:t>
            </a:r>
            <a:r>
              <a:rPr lang="en-GB" dirty="0"/>
              <a:t>.), Los Angeles (15 mil. </a:t>
            </a:r>
            <a:r>
              <a:rPr lang="en-GB" dirty="0" err="1"/>
              <a:t>obyv</a:t>
            </a:r>
            <a:r>
              <a:rPr lang="en-GB" dirty="0"/>
              <a:t>.), </a:t>
            </a:r>
            <a:r>
              <a:rPr lang="cs-CZ" dirty="0" smtClean="0"/>
              <a:t>C</a:t>
            </a:r>
            <a:r>
              <a:rPr lang="en-GB" dirty="0" err="1" smtClean="0"/>
              <a:t>hicago</a:t>
            </a:r>
            <a:r>
              <a:rPr lang="en-GB" dirty="0" smtClean="0"/>
              <a:t> </a:t>
            </a:r>
            <a:r>
              <a:rPr lang="en-GB" dirty="0"/>
              <a:t>(7 </a:t>
            </a:r>
            <a:r>
              <a:rPr lang="en-GB" dirty="0" smtClean="0"/>
              <a:t>mil</a:t>
            </a:r>
            <a:r>
              <a:rPr lang="en-GB" dirty="0"/>
              <a:t>. </a:t>
            </a:r>
            <a:r>
              <a:rPr lang="en-GB" dirty="0" err="1"/>
              <a:t>obyv</a:t>
            </a:r>
            <a:r>
              <a:rPr lang="en-GB" dirty="0"/>
              <a:t>.) a Toronto (5 mil. </a:t>
            </a:r>
            <a:r>
              <a:rPr lang="en-GB" dirty="0" err="1"/>
              <a:t>obyv</a:t>
            </a:r>
            <a:r>
              <a:rPr lang="en-GB" dirty="0"/>
              <a:t>.). </a:t>
            </a:r>
            <a:endParaRPr lang="cs-CZ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dirty="0" smtClean="0"/>
              <a:t>HDP </a:t>
            </a:r>
            <a:r>
              <a:rPr lang="en-GB" dirty="0" err="1"/>
              <a:t>obou</a:t>
            </a:r>
            <a:r>
              <a:rPr lang="en-GB" dirty="0"/>
              <a:t> </a:t>
            </a:r>
            <a:r>
              <a:rPr lang="en-GB" dirty="0" err="1" smtClean="0"/>
              <a:t>států</a:t>
            </a:r>
            <a:r>
              <a:rPr lang="cs-CZ" dirty="0" smtClean="0"/>
              <a:t> </a:t>
            </a:r>
            <a:r>
              <a:rPr lang="en-GB" dirty="0" err="1" smtClean="0"/>
              <a:t>patří</a:t>
            </a:r>
            <a:r>
              <a:rPr lang="en-GB" dirty="0" smtClean="0"/>
              <a:t> k</a:t>
            </a:r>
            <a:r>
              <a:rPr lang="cs-CZ" dirty="0" smtClean="0"/>
              <a:t> </a:t>
            </a:r>
            <a:r>
              <a:rPr lang="en-GB" dirty="0" err="1" smtClean="0"/>
              <a:t>nejvyšším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cs-CZ" dirty="0" smtClean="0"/>
              <a:t> </a:t>
            </a:r>
            <a:r>
              <a:rPr lang="en-GB" dirty="0" err="1" smtClean="0"/>
              <a:t>světě</a:t>
            </a:r>
            <a:r>
              <a:rPr lang="cs-CZ" dirty="0" smtClean="0"/>
              <a:t> </a:t>
            </a:r>
            <a:r>
              <a:rPr lang="en-GB" dirty="0" err="1" smtClean="0"/>
              <a:t>jak</a:t>
            </a:r>
            <a:r>
              <a:rPr lang="en-GB" dirty="0" smtClean="0"/>
              <a:t> </a:t>
            </a:r>
            <a:r>
              <a:rPr lang="en-GB" dirty="0" err="1"/>
              <a:t>celkem</a:t>
            </a:r>
            <a:r>
              <a:rPr lang="en-GB" dirty="0"/>
              <a:t>, </a:t>
            </a:r>
            <a:r>
              <a:rPr lang="en-GB" dirty="0" err="1"/>
              <a:t>tak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smtClean="0"/>
              <a:t>v</a:t>
            </a:r>
            <a:r>
              <a:rPr lang="cs-CZ" dirty="0" smtClean="0"/>
              <a:t> </a:t>
            </a:r>
            <a:r>
              <a:rPr lang="en-GB" dirty="0" err="1" smtClean="0"/>
              <a:t>přepočtu</a:t>
            </a:r>
            <a:r>
              <a:rPr lang="en-GB" dirty="0" smtClean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obyvatele</a:t>
            </a:r>
            <a:r>
              <a:rPr lang="en-GB" dirty="0"/>
              <a:t>. </a:t>
            </a:r>
            <a:r>
              <a:rPr lang="en-GB" dirty="0" smtClean="0"/>
              <a:t>Index </a:t>
            </a:r>
            <a:r>
              <a:rPr lang="en-GB" dirty="0" err="1"/>
              <a:t>lidského</a:t>
            </a:r>
            <a:r>
              <a:rPr lang="en-GB" dirty="0"/>
              <a:t> </a:t>
            </a:r>
            <a:r>
              <a:rPr lang="en-GB" dirty="0" err="1"/>
              <a:t>rozvoje</a:t>
            </a:r>
            <a:r>
              <a:rPr lang="en-GB" dirty="0"/>
              <a:t> (HDI) </a:t>
            </a:r>
            <a:r>
              <a:rPr lang="en-GB" dirty="0" err="1" smtClean="0"/>
              <a:t>řadí</a:t>
            </a:r>
            <a:r>
              <a:rPr lang="en-GB" dirty="0" smtClean="0"/>
              <a:t> </a:t>
            </a:r>
            <a:r>
              <a:rPr lang="en-GB" dirty="0" err="1"/>
              <a:t>oba</a:t>
            </a:r>
            <a:r>
              <a:rPr lang="en-GB" dirty="0"/>
              <a:t> </a:t>
            </a:r>
            <a:r>
              <a:rPr lang="cs-CZ" dirty="0" smtClean="0"/>
              <a:t>s</a:t>
            </a:r>
            <a:r>
              <a:rPr lang="en-GB" dirty="0" err="1" smtClean="0"/>
              <a:t>táty</a:t>
            </a:r>
            <a:r>
              <a:rPr lang="en-GB" dirty="0" smtClean="0"/>
              <a:t> </a:t>
            </a:r>
            <a:r>
              <a:rPr lang="en-GB" dirty="0"/>
              <a:t>do </a:t>
            </a:r>
            <a:r>
              <a:rPr lang="en-GB" dirty="0" err="1"/>
              <a:t>první</a:t>
            </a:r>
            <a:r>
              <a:rPr lang="en-GB" dirty="0"/>
              <a:t> </a:t>
            </a:r>
            <a:r>
              <a:rPr lang="en-GB" dirty="0" err="1" smtClean="0"/>
              <a:t>desítkyna</a:t>
            </a:r>
            <a:r>
              <a:rPr lang="en-GB" dirty="0" smtClean="0"/>
              <a:t> </a:t>
            </a:r>
            <a:r>
              <a:rPr lang="en-GB" dirty="0" err="1" smtClean="0"/>
              <a:t>světě</a:t>
            </a:r>
            <a:r>
              <a:rPr lang="cs-CZ" dirty="0" smtClean="0"/>
              <a:t>.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9341" t="40750" r="23539" b="41050"/>
          <a:stretch/>
        </p:blipFill>
        <p:spPr>
          <a:xfrm>
            <a:off x="836815" y="2946891"/>
            <a:ext cx="7470370" cy="190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65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123478"/>
            <a:ext cx="7704856" cy="507703"/>
          </a:xfrm>
        </p:spPr>
        <p:txBody>
          <a:bodyPr/>
          <a:lstStyle/>
          <a:p>
            <a:r>
              <a:rPr lang="cs-CZ" dirty="0" smtClean="0"/>
              <a:t>Severní Amerika – selektivní předpoklady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0" y="915566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000" dirty="0" err="1" smtClean="0"/>
              <a:t>Dalším</a:t>
            </a:r>
            <a:r>
              <a:rPr lang="en-GB" sz="2000" dirty="0" smtClean="0"/>
              <a:t> </a:t>
            </a:r>
            <a:r>
              <a:rPr lang="en-GB" sz="2000" dirty="0" err="1"/>
              <a:t>selektivním</a:t>
            </a:r>
            <a:r>
              <a:rPr lang="en-GB" sz="2000" dirty="0"/>
              <a:t> </a:t>
            </a:r>
            <a:r>
              <a:rPr lang="en-GB" sz="2000" dirty="0" err="1" smtClean="0"/>
              <a:t>předpokladem</a:t>
            </a:r>
            <a:r>
              <a:rPr lang="en-GB" sz="2000" dirty="0"/>
              <a:t>, </a:t>
            </a:r>
            <a:r>
              <a:rPr lang="en-GB" sz="2000" dirty="0" err="1" smtClean="0"/>
              <a:t>který</a:t>
            </a:r>
            <a:r>
              <a:rPr lang="cs-CZ" sz="2000" dirty="0" smtClean="0"/>
              <a:t> </a:t>
            </a:r>
            <a:r>
              <a:rPr lang="en-GB" sz="2000" dirty="0" smtClean="0"/>
              <a:t>je </a:t>
            </a:r>
            <a:r>
              <a:rPr lang="en-GB" sz="2000" dirty="0" err="1" smtClean="0"/>
              <a:t>výhodou</a:t>
            </a:r>
            <a:r>
              <a:rPr lang="en-GB" sz="2000" dirty="0" smtClean="0"/>
              <a:t> </a:t>
            </a:r>
            <a:r>
              <a:rPr lang="en-GB" sz="2000" dirty="0" err="1"/>
              <a:t>tohoto</a:t>
            </a:r>
            <a:r>
              <a:rPr lang="en-GB" sz="2000" dirty="0"/>
              <a:t> </a:t>
            </a:r>
            <a:r>
              <a:rPr lang="en-GB" sz="2000" dirty="0" err="1"/>
              <a:t>regionu</a:t>
            </a:r>
            <a:r>
              <a:rPr lang="en-GB" sz="2000" dirty="0"/>
              <a:t>, je </a:t>
            </a:r>
            <a:r>
              <a:rPr lang="en-GB" sz="2000" dirty="0" err="1" smtClean="0"/>
              <a:t>skutečnost</a:t>
            </a:r>
            <a:r>
              <a:rPr lang="en-GB" sz="2000" dirty="0"/>
              <a:t>, </a:t>
            </a:r>
            <a:r>
              <a:rPr lang="en-GB" sz="2000" dirty="0" err="1" smtClean="0"/>
              <a:t>že</a:t>
            </a:r>
            <a:r>
              <a:rPr lang="en-GB" sz="2000" dirty="0" smtClean="0"/>
              <a:t> se </a:t>
            </a:r>
            <a:r>
              <a:rPr lang="cs-CZ" sz="2000" dirty="0" err="1" smtClean="0"/>
              <a:t>zd</a:t>
            </a:r>
            <a:r>
              <a:rPr lang="en-GB" sz="2000" dirty="0" smtClean="0"/>
              <a:t>e </a:t>
            </a:r>
            <a:r>
              <a:rPr lang="en-GB" sz="2000" dirty="0" err="1" smtClean="0"/>
              <a:t>převážně</a:t>
            </a:r>
            <a:r>
              <a:rPr lang="cs-CZ" sz="2000" dirty="0" smtClean="0"/>
              <a:t> </a:t>
            </a:r>
            <a:r>
              <a:rPr lang="en-GB" sz="2000" dirty="0" err="1" smtClean="0"/>
              <a:t>mluví</a:t>
            </a:r>
            <a:r>
              <a:rPr lang="en-GB" sz="2000" dirty="0" smtClean="0"/>
              <a:t> </a:t>
            </a:r>
            <a:r>
              <a:rPr lang="en-GB" sz="2000" dirty="0" err="1" smtClean="0"/>
              <a:t>současným</a:t>
            </a:r>
            <a:r>
              <a:rPr lang="en-GB" sz="2000" dirty="0" smtClean="0"/>
              <a:t> </a:t>
            </a:r>
            <a:r>
              <a:rPr lang="en-GB" sz="2000" dirty="0" err="1" smtClean="0"/>
              <a:t>světovým</a:t>
            </a:r>
            <a:r>
              <a:rPr lang="cs-CZ" sz="2000" dirty="0" smtClean="0"/>
              <a:t> </a:t>
            </a:r>
            <a:r>
              <a:rPr lang="en-GB" sz="2000" dirty="0" err="1" smtClean="0"/>
              <a:t>jazykem</a:t>
            </a:r>
            <a:r>
              <a:rPr lang="en-GB" sz="2000" dirty="0" smtClean="0"/>
              <a:t> </a:t>
            </a:r>
            <a:r>
              <a:rPr lang="en-GB" sz="2000" dirty="0" err="1" smtClean="0"/>
              <a:t>číslo</a:t>
            </a:r>
            <a:r>
              <a:rPr lang="en-GB" sz="2000" dirty="0" smtClean="0"/>
              <a:t> </a:t>
            </a:r>
            <a:r>
              <a:rPr lang="en-GB" sz="2000" dirty="0" err="1" smtClean="0"/>
              <a:t>jedna</a:t>
            </a:r>
            <a:r>
              <a:rPr lang="en-GB" sz="2000" dirty="0" smtClean="0"/>
              <a:t>, </a:t>
            </a:r>
            <a:r>
              <a:rPr lang="en-GB" sz="2000" dirty="0" err="1" smtClean="0"/>
              <a:t>anglicky</a:t>
            </a:r>
            <a:r>
              <a:rPr lang="en-GB" sz="2000" dirty="0"/>
              <a:t>. </a:t>
            </a:r>
            <a:r>
              <a:rPr lang="en-GB" sz="2000" dirty="0" err="1" smtClean="0"/>
              <a:t>Přestože</a:t>
            </a:r>
            <a:r>
              <a:rPr lang="en-GB" sz="2000" dirty="0" smtClean="0"/>
              <a:t> </a:t>
            </a:r>
            <a:r>
              <a:rPr lang="en-GB" sz="2000" dirty="0" err="1"/>
              <a:t>sem</a:t>
            </a:r>
            <a:r>
              <a:rPr lang="en-GB" sz="2000" dirty="0"/>
              <a:t> </a:t>
            </a:r>
            <a:r>
              <a:rPr lang="en-GB" sz="2000" dirty="0" smtClean="0"/>
              <a:t>od</a:t>
            </a:r>
            <a:r>
              <a:rPr lang="cs-CZ" sz="2000" dirty="0" smtClean="0"/>
              <a:t> </a:t>
            </a:r>
            <a:r>
              <a:rPr lang="en-GB" sz="2000" dirty="0" smtClean="0"/>
              <a:t>16</a:t>
            </a:r>
            <a:r>
              <a:rPr lang="en-GB" sz="2000" dirty="0"/>
              <a:t>. </a:t>
            </a:r>
            <a:r>
              <a:rPr lang="en-GB" sz="2000" dirty="0" err="1"/>
              <a:t>století</a:t>
            </a:r>
            <a:r>
              <a:rPr lang="en-GB" sz="2000" dirty="0"/>
              <a:t> </a:t>
            </a:r>
            <a:r>
              <a:rPr lang="en-GB" sz="2000" dirty="0" err="1"/>
              <a:t>zasahovaly</a:t>
            </a:r>
            <a:r>
              <a:rPr lang="en-GB" sz="2000" dirty="0"/>
              <a:t> </a:t>
            </a:r>
            <a:r>
              <a:rPr lang="en-GB" sz="2000" dirty="0" err="1" smtClean="0"/>
              <a:t>španělské</a:t>
            </a:r>
            <a:r>
              <a:rPr lang="en-GB" sz="2000" dirty="0" smtClean="0"/>
              <a:t> </a:t>
            </a:r>
            <a:r>
              <a:rPr lang="en-GB" sz="2000" dirty="0" err="1"/>
              <a:t>kolonie</a:t>
            </a:r>
            <a:r>
              <a:rPr lang="en-GB" sz="2000" dirty="0"/>
              <a:t> </a:t>
            </a:r>
            <a:r>
              <a:rPr lang="en-GB" sz="2000" dirty="0" err="1"/>
              <a:t>ze</a:t>
            </a:r>
            <a:r>
              <a:rPr lang="en-GB" sz="2000" dirty="0"/>
              <a:t> </a:t>
            </a:r>
            <a:r>
              <a:rPr lang="en-GB" sz="2000" dirty="0" err="1" smtClean="0"/>
              <a:t>Střední</a:t>
            </a:r>
            <a:r>
              <a:rPr lang="en-GB" sz="2000" dirty="0" smtClean="0"/>
              <a:t> </a:t>
            </a:r>
            <a:r>
              <a:rPr lang="en-GB" sz="2000" dirty="0" err="1"/>
              <a:t>Ameriky</a:t>
            </a:r>
            <a:r>
              <a:rPr lang="en-GB" sz="2000" dirty="0"/>
              <a:t>, a </a:t>
            </a:r>
            <a:r>
              <a:rPr lang="en-GB" sz="2000" dirty="0" err="1" smtClean="0"/>
              <a:t>menší</a:t>
            </a:r>
            <a:r>
              <a:rPr lang="en-GB" sz="2000" dirty="0" smtClean="0"/>
              <a:t> </a:t>
            </a:r>
            <a:r>
              <a:rPr lang="en-GB" sz="2000" dirty="0" err="1"/>
              <a:t>území</a:t>
            </a:r>
            <a:r>
              <a:rPr lang="en-GB" sz="2000" dirty="0"/>
              <a:t> </a:t>
            </a:r>
            <a:r>
              <a:rPr lang="en-GB" sz="2000" dirty="0" err="1" smtClean="0"/>
              <a:t>byla</a:t>
            </a:r>
            <a:r>
              <a:rPr lang="cs-CZ" sz="2000" dirty="0" smtClean="0"/>
              <a:t> </a:t>
            </a:r>
            <a:r>
              <a:rPr lang="en-GB" sz="2000" dirty="0" err="1" smtClean="0"/>
              <a:t>krátce</a:t>
            </a:r>
            <a:r>
              <a:rPr lang="cs-CZ" sz="2000" dirty="0" smtClean="0"/>
              <a:t> </a:t>
            </a:r>
            <a:r>
              <a:rPr lang="en-GB" sz="2000" dirty="0" err="1" smtClean="0"/>
              <a:t>kolonizována</a:t>
            </a:r>
            <a:r>
              <a:rPr lang="cs-CZ" sz="2000" dirty="0" smtClean="0"/>
              <a:t> </a:t>
            </a:r>
            <a:r>
              <a:rPr lang="en-GB" sz="2000" dirty="0" err="1" smtClean="0"/>
              <a:t>Francouzi</a:t>
            </a:r>
            <a:r>
              <a:rPr lang="en-GB" sz="2000" dirty="0"/>
              <a:t>, </a:t>
            </a:r>
            <a:r>
              <a:rPr lang="en-GB" sz="2000" dirty="0" err="1"/>
              <a:t>Nizozemci</a:t>
            </a:r>
            <a:r>
              <a:rPr lang="en-GB" sz="2000" dirty="0"/>
              <a:t>, </a:t>
            </a:r>
            <a:r>
              <a:rPr lang="en-GB" sz="2000" dirty="0" err="1" smtClean="0"/>
              <a:t>Švédy</a:t>
            </a:r>
            <a:r>
              <a:rPr lang="en-GB" sz="2000" dirty="0"/>
              <a:t>, </a:t>
            </a:r>
            <a:r>
              <a:rPr lang="en-GB" sz="2000" dirty="0" err="1"/>
              <a:t>Dány</a:t>
            </a:r>
            <a:r>
              <a:rPr lang="en-GB" sz="2000" dirty="0"/>
              <a:t> a </a:t>
            </a:r>
            <a:r>
              <a:rPr lang="en-GB" sz="2000" dirty="0" err="1"/>
              <a:t>Rusy</a:t>
            </a:r>
            <a:r>
              <a:rPr lang="en-GB" sz="2000" dirty="0"/>
              <a:t>, </a:t>
            </a:r>
            <a:r>
              <a:rPr lang="en-GB" sz="2000" dirty="0" err="1"/>
              <a:t>celé</a:t>
            </a:r>
            <a:r>
              <a:rPr lang="en-GB" sz="2000" dirty="0"/>
              <a:t> </a:t>
            </a:r>
            <a:r>
              <a:rPr lang="en-GB" sz="2000" dirty="0" err="1" smtClean="0"/>
              <a:t>zmiňované</a:t>
            </a:r>
            <a:r>
              <a:rPr lang="cs-CZ" sz="2000" dirty="0" smtClean="0"/>
              <a:t> </a:t>
            </a:r>
            <a:r>
              <a:rPr lang="en-GB" sz="2000" dirty="0" err="1" smtClean="0"/>
              <a:t>území</a:t>
            </a:r>
            <a:r>
              <a:rPr lang="cs-CZ" sz="2000" dirty="0" smtClean="0"/>
              <a:t> </a:t>
            </a:r>
            <a:r>
              <a:rPr lang="en-GB" sz="2000" dirty="0" err="1" smtClean="0"/>
              <a:t>nakonec</a:t>
            </a:r>
            <a:r>
              <a:rPr lang="en-GB" sz="2000" dirty="0" smtClean="0"/>
              <a:t> </a:t>
            </a:r>
            <a:r>
              <a:rPr lang="en-GB" sz="2000" dirty="0" err="1" smtClean="0"/>
              <a:t>ovládli</a:t>
            </a:r>
            <a:r>
              <a:rPr lang="en-GB" sz="2000" dirty="0" smtClean="0"/>
              <a:t> </a:t>
            </a:r>
            <a:r>
              <a:rPr lang="en-GB" sz="2000" dirty="0" err="1" smtClean="0"/>
              <a:t>Angličané</a:t>
            </a:r>
            <a:r>
              <a:rPr lang="en-GB" sz="2000" dirty="0"/>
              <a:t>. </a:t>
            </a:r>
            <a:endParaRPr lang="cs-CZ" sz="20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cs-CZ" sz="20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000" dirty="0" err="1" smtClean="0"/>
              <a:t>Jediným</a:t>
            </a:r>
            <a:r>
              <a:rPr lang="en-GB" sz="2000" dirty="0" smtClean="0"/>
              <a:t> </a:t>
            </a:r>
            <a:r>
              <a:rPr lang="en-GB" sz="2000" dirty="0" err="1" smtClean="0"/>
              <a:t>pozůstatkem</a:t>
            </a:r>
            <a:r>
              <a:rPr lang="en-GB" sz="2000" dirty="0" smtClean="0"/>
              <a:t> </a:t>
            </a:r>
            <a:r>
              <a:rPr lang="en-GB" sz="2000" dirty="0" err="1"/>
              <a:t>po</a:t>
            </a:r>
            <a:r>
              <a:rPr lang="en-GB" sz="2000" dirty="0"/>
              <a:t> </a:t>
            </a:r>
            <a:r>
              <a:rPr lang="en-GB" sz="2000" dirty="0" err="1"/>
              <a:t>francouzské</a:t>
            </a:r>
            <a:r>
              <a:rPr lang="en-GB" sz="2000" dirty="0"/>
              <a:t> </a:t>
            </a:r>
            <a:r>
              <a:rPr lang="cs-CZ" sz="2000" dirty="0" smtClean="0"/>
              <a:t>k</a:t>
            </a:r>
            <a:r>
              <a:rPr lang="en-GB" sz="2000" dirty="0" err="1" smtClean="0"/>
              <a:t>olonizaci</a:t>
            </a:r>
            <a:r>
              <a:rPr lang="en-GB" sz="2000" dirty="0" smtClean="0"/>
              <a:t> </a:t>
            </a:r>
            <a:r>
              <a:rPr lang="en-GB" sz="2000" dirty="0"/>
              <a:t>je </a:t>
            </a:r>
            <a:r>
              <a:rPr lang="en-GB" sz="2000" dirty="0" err="1"/>
              <a:t>kanadská</a:t>
            </a:r>
            <a:r>
              <a:rPr lang="en-GB" sz="2000" dirty="0"/>
              <a:t> </a:t>
            </a:r>
            <a:r>
              <a:rPr lang="en-GB" sz="2000" dirty="0" err="1"/>
              <a:t>provincie</a:t>
            </a:r>
            <a:r>
              <a:rPr lang="en-GB" sz="2000" dirty="0"/>
              <a:t> </a:t>
            </a:r>
            <a:r>
              <a:rPr lang="en-GB" sz="2000" dirty="0" smtClean="0"/>
              <a:t>Quebec</a:t>
            </a:r>
            <a:r>
              <a:rPr lang="en-GB" sz="2000" dirty="0"/>
              <a:t>, </a:t>
            </a:r>
            <a:r>
              <a:rPr lang="en-GB" sz="2000" dirty="0" err="1"/>
              <a:t>kde</a:t>
            </a:r>
            <a:r>
              <a:rPr lang="en-GB" sz="2000" dirty="0"/>
              <a:t> </a:t>
            </a:r>
            <a:r>
              <a:rPr lang="en-GB" sz="2000" dirty="0" err="1" smtClean="0"/>
              <a:t>zůstala</a:t>
            </a:r>
            <a:r>
              <a:rPr lang="cs-CZ" sz="2000" dirty="0" smtClean="0"/>
              <a:t> </a:t>
            </a:r>
            <a:r>
              <a:rPr lang="en-GB" sz="2000" dirty="0" err="1" smtClean="0"/>
              <a:t>úředním</a:t>
            </a:r>
            <a:r>
              <a:rPr lang="en-GB" sz="2000" dirty="0" smtClean="0"/>
              <a:t> </a:t>
            </a:r>
            <a:r>
              <a:rPr lang="en-GB" sz="2000" dirty="0" err="1"/>
              <a:t>jazykem</a:t>
            </a:r>
            <a:r>
              <a:rPr lang="en-GB" sz="2000" dirty="0"/>
              <a:t> </a:t>
            </a:r>
            <a:r>
              <a:rPr lang="en-GB" sz="2000" dirty="0" err="1" smtClean="0"/>
              <a:t>pouze</a:t>
            </a:r>
            <a:r>
              <a:rPr lang="en-GB" sz="2000" dirty="0" smtClean="0"/>
              <a:t> </a:t>
            </a:r>
            <a:r>
              <a:rPr lang="en-GB" sz="2000" dirty="0" err="1" smtClean="0"/>
              <a:t>francouzština</a:t>
            </a:r>
            <a:r>
              <a:rPr lang="en-GB" sz="2000" dirty="0" smtClean="0"/>
              <a:t> </a:t>
            </a:r>
            <a:r>
              <a:rPr lang="en-GB" sz="2000" dirty="0"/>
              <a:t>(</a:t>
            </a:r>
            <a:r>
              <a:rPr lang="en-GB" sz="2000" dirty="0" err="1"/>
              <a:t>podíl</a:t>
            </a:r>
            <a:r>
              <a:rPr lang="en-GB" sz="2000" dirty="0"/>
              <a:t> </a:t>
            </a:r>
            <a:r>
              <a:rPr lang="en-GB" sz="2000" dirty="0" err="1"/>
              <a:t>frankofonního</a:t>
            </a:r>
            <a:r>
              <a:rPr lang="en-GB" sz="2000" dirty="0"/>
              <a:t> </a:t>
            </a:r>
            <a:r>
              <a:rPr lang="en-GB" sz="2000" dirty="0" err="1"/>
              <a:t>obyvatelstva</a:t>
            </a:r>
            <a:r>
              <a:rPr lang="en-GB" sz="2000" dirty="0"/>
              <a:t> </a:t>
            </a:r>
            <a:r>
              <a:rPr lang="en-GB" sz="2000" dirty="0" smtClean="0"/>
              <a:t>je </a:t>
            </a:r>
            <a:r>
              <a:rPr lang="en-GB" sz="2000" dirty="0" err="1"/>
              <a:t>asi</a:t>
            </a:r>
            <a:r>
              <a:rPr lang="en-GB" sz="2000" dirty="0"/>
              <a:t> </a:t>
            </a:r>
            <a:r>
              <a:rPr lang="en-GB" sz="2000" dirty="0" smtClean="0"/>
              <a:t>80</a:t>
            </a:r>
            <a:r>
              <a:rPr lang="cs-CZ" sz="2000" dirty="0" smtClean="0"/>
              <a:t> </a:t>
            </a:r>
            <a:r>
              <a:rPr lang="en-GB" sz="2000" dirty="0" smtClean="0"/>
              <a:t>%).</a:t>
            </a:r>
            <a:r>
              <a:rPr lang="cs-CZ" sz="2000" dirty="0" smtClean="0"/>
              <a:t> </a:t>
            </a:r>
            <a:r>
              <a:rPr lang="en-GB" sz="2000" dirty="0" err="1" smtClean="0"/>
              <a:t>Původní</a:t>
            </a:r>
            <a:r>
              <a:rPr lang="en-GB" sz="2000" dirty="0" smtClean="0"/>
              <a:t> </a:t>
            </a:r>
            <a:r>
              <a:rPr lang="en-GB" sz="2000" dirty="0" err="1" smtClean="0"/>
              <a:t>indiánské</a:t>
            </a:r>
            <a:r>
              <a:rPr lang="en-GB" sz="2000" dirty="0" smtClean="0"/>
              <a:t> </a:t>
            </a:r>
            <a:r>
              <a:rPr lang="en-GB" sz="2000" dirty="0" err="1" smtClean="0"/>
              <a:t>byvatelstvo</a:t>
            </a:r>
            <a:r>
              <a:rPr lang="en-GB" sz="2000" dirty="0" smtClean="0"/>
              <a:t> </a:t>
            </a:r>
            <a:r>
              <a:rPr lang="en-GB" sz="2000" dirty="0" err="1" smtClean="0"/>
              <a:t>Severní</a:t>
            </a:r>
            <a:r>
              <a:rPr lang="en-GB" sz="2000" dirty="0" smtClean="0"/>
              <a:t> </a:t>
            </a:r>
            <a:r>
              <a:rPr lang="en-GB" sz="2000" dirty="0" err="1"/>
              <a:t>Ameriky</a:t>
            </a:r>
            <a:r>
              <a:rPr lang="en-GB" sz="2000" dirty="0"/>
              <a:t> </a:t>
            </a:r>
            <a:r>
              <a:rPr lang="en-GB" sz="2000" dirty="0" err="1" smtClean="0"/>
              <a:t>tvoří</a:t>
            </a:r>
            <a:r>
              <a:rPr lang="en-GB" sz="2000" dirty="0" smtClean="0"/>
              <a:t> </a:t>
            </a:r>
            <a:r>
              <a:rPr lang="en-GB" sz="2000" dirty="0" err="1" smtClean="0"/>
              <a:t>dnes</a:t>
            </a:r>
            <a:r>
              <a:rPr lang="en-GB" sz="2000" dirty="0" smtClean="0"/>
              <a:t> </a:t>
            </a:r>
            <a:r>
              <a:rPr lang="en-GB" sz="2000" dirty="0" err="1" smtClean="0"/>
              <a:t>pouze</a:t>
            </a:r>
            <a:r>
              <a:rPr lang="en-GB" sz="2000" dirty="0" smtClean="0"/>
              <a:t> 1</a:t>
            </a:r>
            <a:r>
              <a:rPr lang="cs-CZ" sz="2000" dirty="0" smtClean="0"/>
              <a:t> </a:t>
            </a:r>
            <a:r>
              <a:rPr lang="en-GB" sz="2000" dirty="0" smtClean="0"/>
              <a:t>%</a:t>
            </a:r>
            <a:r>
              <a:rPr lang="cs-CZ" sz="2000" dirty="0" smtClean="0"/>
              <a:t> </a:t>
            </a:r>
            <a:r>
              <a:rPr lang="en-GB" sz="2000" dirty="0" err="1" smtClean="0"/>
              <a:t>menšinu</a:t>
            </a:r>
            <a:r>
              <a:rPr lang="en-GB" sz="2000" dirty="0"/>
              <a:t>. </a:t>
            </a:r>
            <a:r>
              <a:rPr lang="en-GB" sz="2000" dirty="0" err="1" smtClean="0"/>
              <a:t>Jinak</a:t>
            </a:r>
            <a:r>
              <a:rPr lang="en-GB" sz="2000" dirty="0" smtClean="0"/>
              <a:t> </a:t>
            </a:r>
            <a:r>
              <a:rPr lang="en-GB" sz="2000" dirty="0" err="1" smtClean="0"/>
              <a:t>zde</a:t>
            </a:r>
            <a:r>
              <a:rPr lang="en-GB" sz="2000" dirty="0" smtClean="0"/>
              <a:t> </a:t>
            </a:r>
            <a:r>
              <a:rPr lang="en-GB" sz="2000" dirty="0" err="1" smtClean="0"/>
              <a:t>převládají</a:t>
            </a:r>
            <a:r>
              <a:rPr lang="en-GB" sz="2000" dirty="0" smtClean="0"/>
              <a:t> </a:t>
            </a:r>
            <a:r>
              <a:rPr lang="en-GB" sz="2000" dirty="0" err="1" smtClean="0"/>
              <a:t>běloši</a:t>
            </a:r>
            <a:r>
              <a:rPr lang="en-GB" sz="2000" dirty="0"/>
              <a:t>, </a:t>
            </a:r>
            <a:r>
              <a:rPr lang="cs-CZ" sz="2000" dirty="0"/>
              <a:t>m</a:t>
            </a:r>
            <a:r>
              <a:rPr lang="en-GB" sz="2000" dirty="0" err="1" smtClean="0"/>
              <a:t>enší</a:t>
            </a:r>
            <a:r>
              <a:rPr lang="en-GB" sz="2000" dirty="0" smtClean="0"/>
              <a:t> </a:t>
            </a:r>
            <a:r>
              <a:rPr lang="en-GB" sz="2000" dirty="0"/>
              <a:t>je </a:t>
            </a:r>
            <a:r>
              <a:rPr lang="en-GB" sz="2000" dirty="0" err="1"/>
              <a:t>podíl</a:t>
            </a:r>
            <a:r>
              <a:rPr lang="en-GB" sz="2000" dirty="0"/>
              <a:t> </a:t>
            </a:r>
            <a:r>
              <a:rPr lang="en-GB" sz="2000" dirty="0" err="1" smtClean="0"/>
              <a:t>černochů</a:t>
            </a:r>
            <a:r>
              <a:rPr lang="cs-CZ" sz="2000" dirty="0" smtClean="0"/>
              <a:t> </a:t>
            </a:r>
            <a:r>
              <a:rPr lang="en-GB" sz="2000" dirty="0" smtClean="0"/>
              <a:t>(</a:t>
            </a:r>
            <a:r>
              <a:rPr lang="en-GB" sz="2000" dirty="0" err="1" smtClean="0"/>
              <a:t>dovážených</a:t>
            </a:r>
            <a:r>
              <a:rPr lang="en-GB" sz="2000" dirty="0" smtClean="0"/>
              <a:t> </a:t>
            </a:r>
            <a:r>
              <a:rPr lang="en-GB" sz="2000" dirty="0" err="1"/>
              <a:t>sem</a:t>
            </a:r>
            <a:r>
              <a:rPr lang="en-GB" sz="2000" dirty="0"/>
              <a:t> </a:t>
            </a:r>
            <a:r>
              <a:rPr lang="en-GB" sz="2000" dirty="0" smtClean="0"/>
              <a:t>v</a:t>
            </a:r>
            <a:r>
              <a:rPr lang="cs-CZ" sz="2000" dirty="0" smtClean="0"/>
              <a:t> </a:t>
            </a:r>
            <a:r>
              <a:rPr lang="en-GB" sz="2000" dirty="0" smtClean="0"/>
              <a:t>16.–18</a:t>
            </a:r>
            <a:r>
              <a:rPr lang="en-GB" sz="2000" dirty="0"/>
              <a:t>. </a:t>
            </a:r>
            <a:r>
              <a:rPr lang="en-GB" sz="2000" dirty="0" err="1"/>
              <a:t>století</a:t>
            </a:r>
            <a:r>
              <a:rPr lang="en-GB" sz="2000" dirty="0"/>
              <a:t> </a:t>
            </a:r>
            <a:r>
              <a:rPr lang="en-GB" sz="2000" dirty="0" smtClean="0"/>
              <a:t>pro</a:t>
            </a:r>
            <a:r>
              <a:rPr lang="cs-CZ" sz="2000" dirty="0" smtClean="0"/>
              <a:t> </a:t>
            </a:r>
            <a:r>
              <a:rPr lang="en-GB" sz="2000" dirty="0" err="1" smtClean="0"/>
              <a:t>práci</a:t>
            </a:r>
            <a:r>
              <a:rPr lang="en-GB" sz="2000" dirty="0" smtClean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 smtClean="0"/>
              <a:t>plantážích</a:t>
            </a:r>
            <a:r>
              <a:rPr lang="en-GB" sz="2000" dirty="0"/>
              <a:t>) a </a:t>
            </a:r>
            <a:r>
              <a:rPr lang="en-GB" sz="2000" dirty="0" smtClean="0"/>
              <a:t>v</a:t>
            </a:r>
            <a:r>
              <a:rPr lang="cs-CZ" sz="2000" dirty="0" smtClean="0"/>
              <a:t> </a:t>
            </a:r>
            <a:r>
              <a:rPr lang="en-GB" sz="2000" dirty="0" err="1" smtClean="0"/>
              <a:t>důsledku</a:t>
            </a:r>
            <a:r>
              <a:rPr lang="en-GB" sz="2000" dirty="0" smtClean="0"/>
              <a:t> </a:t>
            </a:r>
            <a:r>
              <a:rPr lang="en-GB" sz="2000" dirty="0" err="1" smtClean="0"/>
              <a:t>novodobých</a:t>
            </a:r>
            <a:r>
              <a:rPr lang="en-GB" sz="2000" dirty="0" smtClean="0"/>
              <a:t> </a:t>
            </a:r>
            <a:r>
              <a:rPr lang="en-GB" sz="2000" dirty="0" err="1"/>
              <a:t>migrací</a:t>
            </a:r>
            <a:r>
              <a:rPr lang="en-GB" sz="2000" dirty="0"/>
              <a:t> </a:t>
            </a:r>
            <a:r>
              <a:rPr lang="en-GB" sz="2000" dirty="0" err="1" smtClean="0"/>
              <a:t>začínají</a:t>
            </a:r>
            <a:r>
              <a:rPr lang="en-GB" sz="2000" dirty="0" smtClean="0"/>
              <a:t> </a:t>
            </a:r>
            <a:r>
              <a:rPr lang="en-GB" sz="2000" dirty="0" err="1" smtClean="0"/>
              <a:t>být</a:t>
            </a:r>
            <a:r>
              <a:rPr lang="en-GB" sz="2000" dirty="0" smtClean="0"/>
              <a:t> </a:t>
            </a:r>
            <a:r>
              <a:rPr lang="en-GB" sz="2000" dirty="0" err="1"/>
              <a:t>stále</a:t>
            </a:r>
            <a:r>
              <a:rPr lang="en-GB" sz="2000" dirty="0"/>
              <a:t> </a:t>
            </a:r>
            <a:r>
              <a:rPr lang="en-GB" sz="2000" dirty="0" err="1" smtClean="0"/>
              <a:t>početnější</a:t>
            </a:r>
            <a:r>
              <a:rPr lang="en-GB" sz="2000" dirty="0" smtClean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Asiaté</a:t>
            </a:r>
            <a:r>
              <a:rPr lang="en-GB" sz="2000" dirty="0"/>
              <a:t>. </a:t>
            </a: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122909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123478"/>
            <a:ext cx="7704856" cy="507703"/>
          </a:xfrm>
        </p:spPr>
        <p:txBody>
          <a:bodyPr/>
          <a:lstStyle/>
          <a:p>
            <a:r>
              <a:rPr lang="cs-CZ" dirty="0" smtClean="0"/>
              <a:t>Severní Amerika – selektivní předpoklady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0" y="915566"/>
            <a:ext cx="9144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000" dirty="0" err="1"/>
              <a:t>Zvláštní</a:t>
            </a:r>
            <a:r>
              <a:rPr lang="en-GB" sz="2000" dirty="0"/>
              <a:t> </a:t>
            </a:r>
            <a:r>
              <a:rPr lang="en-GB" sz="2000" dirty="0" err="1"/>
              <a:t>skupinu</a:t>
            </a:r>
            <a:r>
              <a:rPr lang="en-GB" sz="2000" dirty="0"/>
              <a:t> </a:t>
            </a:r>
            <a:r>
              <a:rPr lang="cs-CZ" sz="2000" dirty="0" err="1"/>
              <a:t>tv</a:t>
            </a:r>
            <a:r>
              <a:rPr lang="en-GB" sz="2000" dirty="0" err="1"/>
              <a:t>oří</a:t>
            </a:r>
            <a:r>
              <a:rPr lang="en-GB" sz="2000" dirty="0"/>
              <a:t> </a:t>
            </a:r>
            <a:r>
              <a:rPr lang="en-GB" sz="2000" dirty="0" err="1"/>
              <a:t>obyvatelstvo</a:t>
            </a:r>
            <a:r>
              <a:rPr lang="en-GB" sz="2000" dirty="0"/>
              <a:t> </a:t>
            </a:r>
            <a:r>
              <a:rPr lang="en-GB" sz="2000" dirty="0" err="1"/>
              <a:t>různých</a:t>
            </a:r>
            <a:r>
              <a:rPr lang="en-GB" sz="2000" dirty="0"/>
              <a:t> </a:t>
            </a:r>
            <a:r>
              <a:rPr lang="en-GB" sz="2000" dirty="0" err="1"/>
              <a:t>ras</a:t>
            </a:r>
            <a:r>
              <a:rPr lang="en-GB" sz="2000" dirty="0"/>
              <a:t> </a:t>
            </a:r>
            <a:r>
              <a:rPr lang="en-GB" sz="2000" dirty="0" err="1"/>
              <a:t>pocházející</a:t>
            </a:r>
            <a:r>
              <a:rPr lang="en-GB" sz="2000" dirty="0"/>
              <a:t> z </a:t>
            </a:r>
            <a:r>
              <a:rPr lang="en-GB" sz="2000" dirty="0" err="1"/>
              <a:t>Latinské</a:t>
            </a:r>
            <a:r>
              <a:rPr lang="en-GB" sz="2000" dirty="0"/>
              <a:t> </a:t>
            </a:r>
            <a:r>
              <a:rPr lang="en-GB" sz="2000" dirty="0" err="1"/>
              <a:t>Ameriky</a:t>
            </a:r>
            <a:r>
              <a:rPr lang="en-GB" sz="2000" dirty="0"/>
              <a:t>, </a:t>
            </a:r>
            <a:r>
              <a:rPr lang="en-GB" sz="2000" dirty="0" err="1"/>
              <a:t>tzv</a:t>
            </a:r>
            <a:r>
              <a:rPr lang="en-GB" sz="2000" dirty="0"/>
              <a:t>. </a:t>
            </a:r>
            <a:r>
              <a:rPr lang="en-GB" sz="2000" dirty="0" err="1"/>
              <a:t>Hispánci</a:t>
            </a:r>
            <a:r>
              <a:rPr lang="en-GB" sz="2000" dirty="0"/>
              <a:t>. </a:t>
            </a:r>
            <a:r>
              <a:rPr lang="en-GB" sz="2000" dirty="0" err="1"/>
              <a:t>Výborným</a:t>
            </a:r>
            <a:r>
              <a:rPr lang="en-GB" sz="2000" dirty="0"/>
              <a:t> </a:t>
            </a:r>
            <a:r>
              <a:rPr lang="cs-CZ" sz="2000" dirty="0"/>
              <a:t>s</a:t>
            </a:r>
            <a:r>
              <a:rPr lang="en-GB" sz="2000" dirty="0" err="1"/>
              <a:t>elektivním</a:t>
            </a:r>
            <a:r>
              <a:rPr lang="en-GB" sz="2000" dirty="0"/>
              <a:t> </a:t>
            </a:r>
            <a:r>
              <a:rPr lang="en-GB" sz="2000" dirty="0" err="1"/>
              <a:t>předpokladem</a:t>
            </a:r>
            <a:r>
              <a:rPr lang="en-GB" sz="2000" dirty="0"/>
              <a:t> </a:t>
            </a:r>
            <a:r>
              <a:rPr lang="en-GB" sz="2000" dirty="0" err="1"/>
              <a:t>Severní</a:t>
            </a:r>
            <a:r>
              <a:rPr lang="en-GB" sz="2000" dirty="0"/>
              <a:t> </a:t>
            </a:r>
            <a:r>
              <a:rPr lang="en-GB" sz="2000" dirty="0" err="1"/>
              <a:t>Ameriky</a:t>
            </a:r>
            <a:r>
              <a:rPr lang="en-GB" sz="2000" dirty="0"/>
              <a:t> je </a:t>
            </a:r>
            <a:r>
              <a:rPr lang="en-GB" sz="2000" dirty="0" err="1"/>
              <a:t>také</a:t>
            </a:r>
            <a:r>
              <a:rPr lang="en-GB" sz="2000" dirty="0"/>
              <a:t> </a:t>
            </a:r>
            <a:r>
              <a:rPr lang="en-GB" sz="2000" dirty="0" err="1"/>
              <a:t>její</a:t>
            </a:r>
            <a:r>
              <a:rPr lang="en-GB" sz="2000" dirty="0"/>
              <a:t> </a:t>
            </a:r>
            <a:r>
              <a:rPr lang="en-GB" sz="2000" dirty="0" err="1"/>
              <a:t>dlouhodobě</a:t>
            </a:r>
            <a:r>
              <a:rPr lang="en-GB" sz="2000" dirty="0"/>
              <a:t> </a:t>
            </a:r>
            <a:r>
              <a:rPr lang="en-GB" sz="2000" dirty="0" err="1"/>
              <a:t>demokratický</a:t>
            </a:r>
            <a:r>
              <a:rPr lang="en-GB" sz="2000" dirty="0"/>
              <a:t> </a:t>
            </a:r>
            <a:r>
              <a:rPr lang="en-GB" sz="2000" dirty="0" err="1" smtClean="0"/>
              <a:t>politický</a:t>
            </a:r>
            <a:r>
              <a:rPr lang="cs-CZ" sz="2000" dirty="0" smtClean="0"/>
              <a:t> </a:t>
            </a:r>
            <a:r>
              <a:rPr lang="en-GB" sz="2000" dirty="0" err="1" smtClean="0"/>
              <a:t>systém</a:t>
            </a:r>
            <a:r>
              <a:rPr lang="en-GB" sz="2000" dirty="0"/>
              <a:t>, </a:t>
            </a:r>
            <a:r>
              <a:rPr lang="en-GB" sz="2000" dirty="0" err="1"/>
              <a:t>který</a:t>
            </a:r>
            <a:r>
              <a:rPr lang="en-GB" sz="2000" dirty="0"/>
              <a:t> je </a:t>
            </a:r>
            <a:r>
              <a:rPr lang="en-GB" sz="2000" dirty="0" err="1"/>
              <a:t>vzorem</a:t>
            </a:r>
            <a:r>
              <a:rPr lang="en-GB" sz="2000" dirty="0"/>
              <a:t> pro </a:t>
            </a:r>
            <a:r>
              <a:rPr lang="en-GB" sz="2000" dirty="0" err="1"/>
              <a:t>mnoho</a:t>
            </a:r>
            <a:r>
              <a:rPr lang="en-GB" sz="2000" dirty="0"/>
              <a:t> </a:t>
            </a:r>
            <a:r>
              <a:rPr lang="en-GB" sz="2000" dirty="0" err="1"/>
              <a:t>demokracií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cs-CZ" sz="2000" dirty="0"/>
              <a:t>c</a:t>
            </a:r>
            <a:r>
              <a:rPr lang="en-GB" sz="2000" dirty="0" err="1"/>
              <a:t>elém</a:t>
            </a:r>
            <a:r>
              <a:rPr lang="en-GB" sz="2000" dirty="0"/>
              <a:t> </a:t>
            </a:r>
            <a:r>
              <a:rPr lang="en-GB" sz="2000" dirty="0" err="1"/>
              <a:t>světě</a:t>
            </a:r>
            <a:r>
              <a:rPr lang="en-GB" sz="2000" dirty="0"/>
              <a:t>. </a:t>
            </a:r>
            <a:endParaRPr lang="cs-CZ" sz="20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000" dirty="0" smtClean="0"/>
              <a:t>To </a:t>
            </a:r>
            <a:r>
              <a:rPr lang="en-GB" sz="2000" dirty="0" err="1"/>
              <a:t>všechno</a:t>
            </a:r>
            <a:r>
              <a:rPr lang="en-GB" sz="2000" dirty="0"/>
              <a:t> </a:t>
            </a:r>
            <a:r>
              <a:rPr lang="en-GB" sz="2000" dirty="0" err="1"/>
              <a:t>tvoří</a:t>
            </a:r>
            <a:r>
              <a:rPr lang="en-GB" sz="2000" dirty="0"/>
              <a:t> </a:t>
            </a:r>
            <a:r>
              <a:rPr lang="en-GB" sz="2000" dirty="0" err="1"/>
              <a:t>téměř</a:t>
            </a:r>
            <a:r>
              <a:rPr lang="en-GB" sz="2000" dirty="0"/>
              <a:t> </a:t>
            </a:r>
            <a:r>
              <a:rPr lang="en-GB" sz="2000" dirty="0" err="1"/>
              <a:t>ideální</a:t>
            </a:r>
            <a:r>
              <a:rPr lang="en-GB" sz="2000" dirty="0"/>
              <a:t> </a:t>
            </a:r>
            <a:r>
              <a:rPr lang="en-GB" sz="2000" dirty="0" err="1"/>
              <a:t>selektivní</a:t>
            </a:r>
            <a:r>
              <a:rPr lang="en-GB" sz="2000" dirty="0"/>
              <a:t> </a:t>
            </a:r>
            <a:r>
              <a:rPr lang="en-GB" sz="2000" dirty="0" err="1"/>
              <a:t>předpoklady</a:t>
            </a:r>
            <a:r>
              <a:rPr lang="en-GB" sz="2000" dirty="0"/>
              <a:t> pro </a:t>
            </a:r>
            <a:r>
              <a:rPr lang="en-GB" sz="2000" dirty="0" err="1"/>
              <a:t>vývoj</a:t>
            </a:r>
            <a:r>
              <a:rPr lang="en-GB" sz="2000" dirty="0"/>
              <a:t> </a:t>
            </a:r>
            <a:r>
              <a:rPr lang="en-GB" sz="2000" dirty="0" err="1"/>
              <a:t>cestovního</a:t>
            </a:r>
            <a:r>
              <a:rPr lang="en-GB" sz="2000" dirty="0"/>
              <a:t> </a:t>
            </a:r>
            <a:r>
              <a:rPr lang="cs-CZ" sz="2000" dirty="0" smtClean="0"/>
              <a:t>r</a:t>
            </a:r>
            <a:r>
              <a:rPr lang="en-GB" sz="2000" dirty="0" err="1" smtClean="0"/>
              <a:t>uchu</a:t>
            </a:r>
            <a:r>
              <a:rPr lang="en-GB" sz="2000" dirty="0" smtClean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světě</a:t>
            </a:r>
            <a:r>
              <a:rPr lang="en-GB" sz="2000" dirty="0"/>
              <a:t> s </a:t>
            </a:r>
            <a:r>
              <a:rPr lang="en-GB" sz="2000" dirty="0" err="1"/>
              <a:t>jediným</a:t>
            </a:r>
            <a:r>
              <a:rPr lang="en-GB" sz="2000" dirty="0"/>
              <a:t> </a:t>
            </a:r>
            <a:r>
              <a:rPr lang="en-GB" sz="2000" dirty="0" err="1"/>
              <a:t>omezením</a:t>
            </a:r>
            <a:r>
              <a:rPr lang="en-GB" sz="2000" dirty="0"/>
              <a:t>, </a:t>
            </a:r>
            <a:r>
              <a:rPr lang="en-GB" sz="2000" dirty="0" err="1"/>
              <a:t>jímž</a:t>
            </a:r>
            <a:r>
              <a:rPr lang="en-GB" sz="2000" dirty="0"/>
              <a:t> je </a:t>
            </a:r>
            <a:r>
              <a:rPr lang="en-GB" sz="2000" dirty="0" err="1"/>
              <a:t>přílišný</a:t>
            </a:r>
            <a:r>
              <a:rPr lang="en-GB" sz="2000" dirty="0"/>
              <a:t> </a:t>
            </a:r>
            <a:r>
              <a:rPr lang="en-GB" sz="2000" dirty="0" err="1"/>
              <a:t>důraz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pracovní</a:t>
            </a:r>
            <a:r>
              <a:rPr lang="en-GB" sz="2000" dirty="0"/>
              <a:t> </a:t>
            </a:r>
            <a:r>
              <a:rPr lang="en-GB" sz="2000" dirty="0" err="1"/>
              <a:t>nasazení</a:t>
            </a:r>
            <a:r>
              <a:rPr lang="en-GB" sz="2000" dirty="0"/>
              <a:t> a </a:t>
            </a:r>
            <a:r>
              <a:rPr lang="en-GB" sz="2000" dirty="0" err="1"/>
              <a:t>poměrně</a:t>
            </a:r>
            <a:r>
              <a:rPr lang="en-GB" sz="2000" dirty="0"/>
              <a:t> </a:t>
            </a:r>
            <a:r>
              <a:rPr lang="en-GB" sz="2000" dirty="0" err="1"/>
              <a:t>tvrdý</a:t>
            </a:r>
            <a:r>
              <a:rPr lang="en-GB" sz="2000" dirty="0"/>
              <a:t> </a:t>
            </a:r>
            <a:r>
              <a:rPr lang="en-GB" sz="2000" dirty="0" err="1"/>
              <a:t>systém</a:t>
            </a:r>
            <a:r>
              <a:rPr lang="en-GB" sz="2000" dirty="0"/>
              <a:t> </a:t>
            </a:r>
            <a:r>
              <a:rPr lang="en-GB" sz="2000" dirty="0" err="1"/>
              <a:t>sociálního</a:t>
            </a:r>
            <a:r>
              <a:rPr lang="en-GB" sz="2000" dirty="0"/>
              <a:t> </a:t>
            </a:r>
            <a:r>
              <a:rPr lang="en-GB" sz="2000" dirty="0" err="1"/>
              <a:t>zabezpečení</a:t>
            </a:r>
            <a:r>
              <a:rPr lang="en-GB" sz="2000" dirty="0"/>
              <a:t>. </a:t>
            </a:r>
            <a:endParaRPr lang="cs-CZ" sz="20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000" dirty="0" err="1" smtClean="0"/>
              <a:t>Dovolená</a:t>
            </a:r>
            <a:r>
              <a:rPr lang="en-GB" sz="2000" dirty="0" smtClean="0"/>
              <a:t> </a:t>
            </a:r>
            <a:r>
              <a:rPr lang="en-GB" sz="2000" dirty="0"/>
              <a:t>je </a:t>
            </a:r>
            <a:r>
              <a:rPr lang="en-GB" sz="2000" dirty="0" err="1"/>
              <a:t>zde</a:t>
            </a:r>
            <a:r>
              <a:rPr lang="en-GB" sz="2000" dirty="0"/>
              <a:t> </a:t>
            </a:r>
            <a:r>
              <a:rPr lang="en-GB" sz="2000" dirty="0" err="1" smtClean="0"/>
              <a:t>obecně</a:t>
            </a:r>
            <a:r>
              <a:rPr lang="cs-CZ" sz="2000" dirty="0" smtClean="0"/>
              <a:t> </a:t>
            </a:r>
            <a:r>
              <a:rPr lang="en-GB" sz="2000" dirty="0" err="1" smtClean="0"/>
              <a:t>kratší</a:t>
            </a:r>
            <a:r>
              <a:rPr lang="en-GB" sz="2000" dirty="0" smtClean="0"/>
              <a:t> </a:t>
            </a:r>
            <a:r>
              <a:rPr lang="en-GB" sz="2000" dirty="0" err="1" smtClean="0"/>
              <a:t>než</a:t>
            </a:r>
            <a:r>
              <a:rPr lang="cs-CZ" sz="2000" dirty="0" smtClean="0"/>
              <a:t>  </a:t>
            </a:r>
            <a:r>
              <a:rPr lang="en-GB" sz="2000" dirty="0" err="1" smtClean="0"/>
              <a:t>vEvropě</a:t>
            </a:r>
            <a:r>
              <a:rPr lang="en-GB" sz="2000" dirty="0"/>
              <a:t>, </a:t>
            </a:r>
            <a:r>
              <a:rPr lang="en-GB" sz="2000" dirty="0" err="1" smtClean="0"/>
              <a:t>což</a:t>
            </a:r>
            <a:r>
              <a:rPr lang="cs-CZ" sz="2000" dirty="0" smtClean="0"/>
              <a:t> </a:t>
            </a:r>
            <a:r>
              <a:rPr lang="en-GB" sz="2000" dirty="0" smtClean="0"/>
              <a:t>je </a:t>
            </a:r>
            <a:r>
              <a:rPr lang="en-GB" sz="2000" dirty="0"/>
              <a:t>pro </a:t>
            </a:r>
            <a:r>
              <a:rPr lang="en-GB" sz="2000" dirty="0" err="1"/>
              <a:t>cestovní</a:t>
            </a:r>
            <a:r>
              <a:rPr lang="en-GB" sz="2000" dirty="0"/>
              <a:t> </a:t>
            </a:r>
            <a:r>
              <a:rPr lang="en-GB" sz="2000" dirty="0" err="1"/>
              <a:t>ruch</a:t>
            </a:r>
            <a:r>
              <a:rPr lang="en-GB" sz="2000" dirty="0"/>
              <a:t> </a:t>
            </a:r>
            <a:r>
              <a:rPr lang="en-GB" sz="2000" dirty="0" err="1"/>
              <a:t>určitým</a:t>
            </a:r>
            <a:r>
              <a:rPr lang="en-GB" sz="2000" dirty="0"/>
              <a:t> </a:t>
            </a:r>
            <a:r>
              <a:rPr lang="en-GB" sz="2000" dirty="0" err="1"/>
              <a:t>omezením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přes</a:t>
            </a:r>
            <a:r>
              <a:rPr lang="en-GB" sz="2000" dirty="0"/>
              <a:t> </a:t>
            </a:r>
            <a:r>
              <a:rPr lang="en-GB" sz="2000" dirty="0" err="1"/>
              <a:t>vyšší</a:t>
            </a:r>
            <a:r>
              <a:rPr lang="en-GB" sz="2000" dirty="0"/>
              <a:t> </a:t>
            </a:r>
            <a:r>
              <a:rPr lang="en-GB" sz="2000" dirty="0" err="1"/>
              <a:t>příjmy</a:t>
            </a:r>
            <a:r>
              <a:rPr lang="en-GB" sz="2000" dirty="0"/>
              <a:t> </a:t>
            </a:r>
            <a:r>
              <a:rPr lang="en-GB" sz="2000" dirty="0" err="1"/>
              <a:t>obyvatel</a:t>
            </a:r>
            <a:r>
              <a:rPr lang="en-GB" sz="2000" dirty="0"/>
              <a:t> </a:t>
            </a:r>
            <a:r>
              <a:rPr lang="cs-CZ" sz="2000" dirty="0" smtClean="0"/>
              <a:t>U</a:t>
            </a:r>
            <a:r>
              <a:rPr lang="en-GB" sz="2000" dirty="0" smtClean="0"/>
              <a:t>SA  </a:t>
            </a:r>
            <a:r>
              <a:rPr lang="cs-CZ" sz="2000" dirty="0" smtClean="0"/>
              <a:t>a K</a:t>
            </a:r>
            <a:r>
              <a:rPr lang="en-GB" sz="2000" dirty="0" err="1" smtClean="0"/>
              <a:t>anady</a:t>
            </a:r>
            <a:r>
              <a:rPr lang="en-GB" sz="2000" dirty="0" smtClean="0"/>
              <a:t> </a:t>
            </a:r>
            <a:r>
              <a:rPr lang="en-GB" sz="2000" dirty="0" err="1"/>
              <a:t>ve</a:t>
            </a:r>
            <a:r>
              <a:rPr lang="en-GB" sz="2000" dirty="0"/>
              <a:t> </a:t>
            </a:r>
            <a:r>
              <a:rPr lang="en-GB" sz="2000" dirty="0" err="1" smtClean="0"/>
              <a:t>srovnání</a:t>
            </a:r>
            <a:r>
              <a:rPr lang="cs-CZ" sz="2000" dirty="0" smtClean="0"/>
              <a:t> </a:t>
            </a:r>
            <a:r>
              <a:rPr lang="en-GB" sz="2000" dirty="0" smtClean="0"/>
              <a:t>s </a:t>
            </a:r>
            <a:r>
              <a:rPr lang="en-GB" sz="2000" dirty="0" err="1" smtClean="0"/>
              <a:t>většinou</a:t>
            </a:r>
            <a:r>
              <a:rPr lang="cs-CZ" sz="2000" dirty="0" smtClean="0"/>
              <a:t> </a:t>
            </a:r>
            <a:r>
              <a:rPr lang="en-GB" sz="2000" dirty="0" err="1" smtClean="0"/>
              <a:t>ostatních</a:t>
            </a:r>
            <a:r>
              <a:rPr lang="en-GB" sz="2000" dirty="0" smtClean="0"/>
              <a:t> </a:t>
            </a:r>
            <a:r>
              <a:rPr lang="en-GB" sz="2000" dirty="0" err="1" smtClean="0"/>
              <a:t>zemí</a:t>
            </a:r>
            <a:r>
              <a:rPr lang="cs-CZ" sz="2000" dirty="0" smtClean="0"/>
              <a:t> </a:t>
            </a:r>
            <a:r>
              <a:rPr lang="en-GB" sz="2000" dirty="0" err="1" smtClean="0"/>
              <a:t>světa</a:t>
            </a:r>
            <a:r>
              <a:rPr lang="cs-CZ" sz="2000" dirty="0"/>
              <a:t>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93059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123478"/>
            <a:ext cx="7704856" cy="507703"/>
          </a:xfrm>
        </p:spPr>
        <p:txBody>
          <a:bodyPr/>
          <a:lstStyle/>
          <a:p>
            <a:r>
              <a:rPr lang="cs-CZ" dirty="0" smtClean="0"/>
              <a:t>Severní Amerika – realizační předpoklady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0" y="915566"/>
            <a:ext cx="9144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000" dirty="0" err="1" smtClean="0"/>
              <a:t>Vysoký</a:t>
            </a:r>
            <a:r>
              <a:rPr lang="cs-CZ" sz="2000" dirty="0" smtClean="0"/>
              <a:t> </a:t>
            </a:r>
            <a:r>
              <a:rPr lang="en-GB" sz="2000" dirty="0" err="1" smtClean="0"/>
              <a:t>rozvoj</a:t>
            </a:r>
            <a:r>
              <a:rPr lang="en-GB" sz="2000" dirty="0" smtClean="0"/>
              <a:t> </a:t>
            </a:r>
            <a:r>
              <a:rPr lang="en-GB" sz="2000" dirty="0" err="1" smtClean="0"/>
              <a:t>hospodářství</a:t>
            </a:r>
            <a:r>
              <a:rPr lang="en-GB" sz="2000" dirty="0" smtClean="0"/>
              <a:t> </a:t>
            </a:r>
            <a:r>
              <a:rPr lang="en-GB" sz="2000" dirty="0"/>
              <a:t>USA a </a:t>
            </a:r>
            <a:r>
              <a:rPr lang="en-GB" sz="2000" dirty="0" err="1"/>
              <a:t>Kanady</a:t>
            </a:r>
            <a:r>
              <a:rPr lang="en-GB" sz="2000" dirty="0"/>
              <a:t> </a:t>
            </a:r>
            <a:r>
              <a:rPr lang="en-GB" sz="2000" dirty="0" err="1"/>
              <a:t>jsou</a:t>
            </a:r>
            <a:r>
              <a:rPr lang="en-GB" sz="2000" dirty="0"/>
              <a:t> </a:t>
            </a:r>
            <a:r>
              <a:rPr lang="en-GB" sz="2000" dirty="0" err="1"/>
              <a:t>také</a:t>
            </a:r>
            <a:r>
              <a:rPr lang="en-GB" sz="2000" dirty="0"/>
              <a:t> </a:t>
            </a:r>
            <a:r>
              <a:rPr lang="en-GB" sz="2000" dirty="0" err="1"/>
              <a:t>zárukou</a:t>
            </a:r>
            <a:r>
              <a:rPr lang="en-GB" sz="2000" dirty="0"/>
              <a:t> </a:t>
            </a:r>
            <a:r>
              <a:rPr lang="en-GB" sz="2000" dirty="0" err="1"/>
              <a:t>dobré</a:t>
            </a:r>
            <a:r>
              <a:rPr lang="en-GB" sz="2000" dirty="0"/>
              <a:t> </a:t>
            </a:r>
            <a:r>
              <a:rPr lang="en-GB" sz="2000" dirty="0" err="1" smtClean="0"/>
              <a:t>úrovně</a:t>
            </a:r>
            <a:r>
              <a:rPr lang="cs-CZ" sz="2000" dirty="0" smtClean="0"/>
              <a:t> </a:t>
            </a:r>
            <a:r>
              <a:rPr lang="en-GB" sz="2000" dirty="0" err="1" smtClean="0"/>
              <a:t>realizačních</a:t>
            </a:r>
            <a:r>
              <a:rPr lang="en-GB" sz="2000" dirty="0" smtClean="0"/>
              <a:t> </a:t>
            </a:r>
            <a:r>
              <a:rPr lang="cs-CZ" sz="2000" dirty="0" smtClean="0"/>
              <a:t>p</a:t>
            </a:r>
            <a:r>
              <a:rPr lang="en-GB" sz="2000" dirty="0" err="1" smtClean="0"/>
              <a:t>ředpokladů</a:t>
            </a:r>
            <a:r>
              <a:rPr lang="en-GB" sz="2000" dirty="0" smtClean="0"/>
              <a:t>. </a:t>
            </a:r>
            <a:r>
              <a:rPr lang="en-GB" sz="2000" dirty="0" err="1"/>
              <a:t>Díky</a:t>
            </a:r>
            <a:r>
              <a:rPr lang="en-GB" sz="2000" dirty="0"/>
              <a:t> </a:t>
            </a:r>
            <a:r>
              <a:rPr lang="en-GB" sz="2000" dirty="0" err="1" smtClean="0"/>
              <a:t>vyspělé</a:t>
            </a:r>
            <a:r>
              <a:rPr lang="en-GB" sz="2000" dirty="0" smtClean="0"/>
              <a:t> </a:t>
            </a:r>
            <a:r>
              <a:rPr lang="en-GB" sz="2000" dirty="0" err="1"/>
              <a:t>ekonomice</a:t>
            </a:r>
            <a:r>
              <a:rPr lang="en-GB" sz="2000" dirty="0"/>
              <a:t> </a:t>
            </a:r>
            <a:r>
              <a:rPr lang="en-GB" sz="2000" dirty="0" err="1"/>
              <a:t>má</a:t>
            </a:r>
            <a:r>
              <a:rPr lang="en-GB" sz="2000" dirty="0"/>
              <a:t> </a:t>
            </a:r>
            <a:r>
              <a:rPr lang="en-GB" sz="2000" dirty="0" err="1" smtClean="0"/>
              <a:t>SeverníAmerika</a:t>
            </a:r>
            <a:r>
              <a:rPr lang="en-GB" sz="2000" dirty="0" smtClean="0"/>
              <a:t> </a:t>
            </a:r>
            <a:r>
              <a:rPr lang="en-GB" sz="2000" dirty="0" err="1" smtClean="0"/>
              <a:t>nejlepší</a:t>
            </a:r>
            <a:r>
              <a:rPr lang="en-GB" sz="2000" dirty="0" smtClean="0"/>
              <a:t> </a:t>
            </a:r>
            <a:r>
              <a:rPr lang="en-GB" sz="2000" dirty="0" err="1" smtClean="0"/>
              <a:t>infrastrukturu</a:t>
            </a:r>
            <a:r>
              <a:rPr lang="en-GB" sz="2000" dirty="0" smtClean="0"/>
              <a:t> –</a:t>
            </a:r>
            <a:r>
              <a:rPr lang="cs-CZ" sz="2000" dirty="0" smtClean="0"/>
              <a:t> </a:t>
            </a:r>
            <a:r>
              <a:rPr lang="en-GB" sz="2000" dirty="0" err="1" smtClean="0"/>
              <a:t>včetně</a:t>
            </a:r>
            <a:r>
              <a:rPr lang="cs-CZ" sz="2000" dirty="0" smtClean="0"/>
              <a:t> </a:t>
            </a:r>
            <a:r>
              <a:rPr lang="en-GB" sz="2000" dirty="0" err="1" smtClean="0"/>
              <a:t>dopravní</a:t>
            </a:r>
            <a:r>
              <a:rPr lang="en-GB" sz="2000" dirty="0"/>
              <a:t>, </a:t>
            </a:r>
            <a:r>
              <a:rPr lang="en-GB" sz="2000" dirty="0" err="1"/>
              <a:t>hotelové</a:t>
            </a:r>
            <a:r>
              <a:rPr lang="en-GB" sz="2000" dirty="0"/>
              <a:t> </a:t>
            </a:r>
            <a:r>
              <a:rPr lang="en-GB" sz="2000" dirty="0" err="1"/>
              <a:t>aj</a:t>
            </a:r>
            <a:r>
              <a:rPr lang="en-GB" sz="2000" dirty="0"/>
              <a:t>., </a:t>
            </a:r>
            <a:r>
              <a:rPr lang="en-GB" sz="2000" dirty="0" err="1"/>
              <a:t>která</a:t>
            </a:r>
            <a:r>
              <a:rPr lang="en-GB" sz="2000" dirty="0"/>
              <a:t> </a:t>
            </a:r>
            <a:r>
              <a:rPr lang="en-GB" sz="2000" dirty="0" err="1" smtClean="0"/>
              <a:t>podmiňuje</a:t>
            </a:r>
            <a:r>
              <a:rPr lang="en-GB" sz="2000" dirty="0" smtClean="0"/>
              <a:t> </a:t>
            </a:r>
            <a:r>
              <a:rPr lang="en-GB" sz="2000" dirty="0" err="1" smtClean="0"/>
              <a:t>úroveň</a:t>
            </a:r>
            <a:r>
              <a:rPr lang="cs-CZ" sz="2000" dirty="0" smtClean="0"/>
              <a:t> </a:t>
            </a:r>
            <a:r>
              <a:rPr lang="en-GB" sz="2000" dirty="0" err="1" smtClean="0"/>
              <a:t>cestovního</a:t>
            </a:r>
            <a:r>
              <a:rPr lang="en-GB" sz="2000" dirty="0" smtClean="0"/>
              <a:t> </a:t>
            </a:r>
            <a:r>
              <a:rPr lang="en-GB" sz="2000" dirty="0" err="1"/>
              <a:t>ruchu</a:t>
            </a:r>
            <a:r>
              <a:rPr lang="en-GB" sz="2000" dirty="0"/>
              <a:t>. </a:t>
            </a:r>
            <a:r>
              <a:rPr lang="en-GB" sz="2000" dirty="0" err="1" smtClean="0"/>
              <a:t>Automobilová</a:t>
            </a:r>
            <a:r>
              <a:rPr lang="en-GB" sz="2000" dirty="0" smtClean="0"/>
              <a:t> </a:t>
            </a:r>
            <a:r>
              <a:rPr lang="cs-CZ" sz="2000" dirty="0" smtClean="0"/>
              <a:t>d</a:t>
            </a:r>
            <a:r>
              <a:rPr lang="en-GB" sz="2000" dirty="0" err="1" smtClean="0"/>
              <a:t>oprava</a:t>
            </a:r>
            <a:r>
              <a:rPr lang="en-GB" sz="2000" dirty="0" smtClean="0"/>
              <a:t> </a:t>
            </a:r>
            <a:r>
              <a:rPr lang="en-GB" sz="2000" dirty="0"/>
              <a:t>je </a:t>
            </a:r>
            <a:r>
              <a:rPr lang="en-GB" sz="2000" dirty="0" err="1" smtClean="0"/>
              <a:t>nejrozšířenější</a:t>
            </a:r>
            <a:r>
              <a:rPr lang="en-GB" sz="2000" dirty="0" smtClean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 smtClean="0"/>
              <a:t>světě</a:t>
            </a:r>
            <a:r>
              <a:rPr lang="en-GB" sz="2000" dirty="0" smtClean="0"/>
              <a:t>, </a:t>
            </a:r>
            <a:r>
              <a:rPr lang="en-GB" sz="2000" dirty="0" err="1"/>
              <a:t>letecká</a:t>
            </a:r>
            <a:r>
              <a:rPr lang="en-GB" sz="2000" dirty="0"/>
              <a:t> </a:t>
            </a:r>
            <a:r>
              <a:rPr lang="en-GB" sz="2000" dirty="0" err="1"/>
              <a:t>doprava</a:t>
            </a:r>
            <a:r>
              <a:rPr lang="en-GB" sz="2000" dirty="0"/>
              <a:t> je </a:t>
            </a:r>
            <a:r>
              <a:rPr lang="en-GB" sz="2000" dirty="0" err="1" smtClean="0"/>
              <a:t>přístupna</a:t>
            </a:r>
            <a:r>
              <a:rPr lang="en-GB" sz="2000" dirty="0" smtClean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 smtClean="0"/>
              <a:t>nižším</a:t>
            </a:r>
            <a:r>
              <a:rPr lang="en-GB" sz="2000" dirty="0" smtClean="0"/>
              <a:t> </a:t>
            </a:r>
            <a:r>
              <a:rPr lang="en-GB" sz="2000" dirty="0" err="1" smtClean="0"/>
              <a:t>příjmovým</a:t>
            </a:r>
            <a:r>
              <a:rPr lang="en-GB" sz="2000" dirty="0" smtClean="0"/>
              <a:t> </a:t>
            </a:r>
            <a:r>
              <a:rPr lang="cs-CZ" sz="2000" dirty="0" smtClean="0"/>
              <a:t>s</a:t>
            </a:r>
            <a:r>
              <a:rPr lang="en-GB" sz="2000" dirty="0" err="1" smtClean="0"/>
              <a:t>kupinám</a:t>
            </a:r>
            <a:r>
              <a:rPr lang="en-GB" sz="2000" dirty="0" smtClean="0"/>
              <a:t> </a:t>
            </a:r>
            <a:r>
              <a:rPr lang="en-GB" sz="2000" dirty="0" err="1"/>
              <a:t>obyvatelstva</a:t>
            </a:r>
            <a:r>
              <a:rPr lang="en-GB" sz="2000" dirty="0"/>
              <a:t>. </a:t>
            </a:r>
            <a:endParaRPr lang="cs-CZ" sz="20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cs-CZ" sz="20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000" dirty="0" smtClean="0"/>
              <a:t>O </a:t>
            </a:r>
            <a:r>
              <a:rPr lang="en-GB" sz="2000" dirty="0" err="1"/>
              <a:t>aktuálním</a:t>
            </a:r>
            <a:r>
              <a:rPr lang="en-GB" sz="2000" dirty="0"/>
              <a:t> </a:t>
            </a:r>
            <a:r>
              <a:rPr lang="en-GB" sz="2000" dirty="0" err="1"/>
              <a:t>stavu</a:t>
            </a:r>
            <a:r>
              <a:rPr lang="en-GB" sz="2000" dirty="0"/>
              <a:t> </a:t>
            </a:r>
            <a:r>
              <a:rPr lang="en-GB" sz="2000" dirty="0" err="1"/>
              <a:t>dopravy</a:t>
            </a:r>
            <a:r>
              <a:rPr lang="en-GB" sz="2000" dirty="0"/>
              <a:t> </a:t>
            </a:r>
            <a:r>
              <a:rPr lang="en-GB" sz="2000" dirty="0" err="1" smtClean="0"/>
              <a:t>ve</a:t>
            </a:r>
            <a:r>
              <a:rPr lang="cs-CZ" sz="2000" dirty="0" smtClean="0"/>
              <a:t> </a:t>
            </a:r>
            <a:r>
              <a:rPr lang="en-GB" sz="2000" dirty="0" err="1" smtClean="0"/>
              <a:t>Spojených</a:t>
            </a:r>
            <a:r>
              <a:rPr lang="en-GB" sz="2000" dirty="0" smtClean="0"/>
              <a:t> </a:t>
            </a:r>
            <a:r>
              <a:rPr lang="en-GB" sz="2000" dirty="0" err="1"/>
              <a:t>státech</a:t>
            </a:r>
            <a:r>
              <a:rPr lang="en-GB" sz="2000" dirty="0"/>
              <a:t> se </a:t>
            </a:r>
            <a:r>
              <a:rPr lang="en-GB" sz="2000" dirty="0" err="1" smtClean="0"/>
              <a:t>dozvíte</a:t>
            </a:r>
            <a:r>
              <a:rPr lang="en-GB" sz="2000" dirty="0" smtClean="0"/>
              <a:t> </a:t>
            </a:r>
            <a:r>
              <a:rPr lang="en-GB" sz="2000" dirty="0" err="1" smtClean="0"/>
              <a:t>víc</a:t>
            </a:r>
            <a:r>
              <a:rPr lang="cs-CZ" sz="2000" dirty="0" smtClean="0"/>
              <a:t>e</a:t>
            </a:r>
            <a:r>
              <a:rPr lang="en-GB" sz="2000" dirty="0" smtClean="0"/>
              <a:t> </a:t>
            </a:r>
            <a:r>
              <a:rPr lang="cs-CZ" sz="2000" dirty="0" smtClean="0"/>
              <a:t>n</a:t>
            </a:r>
            <a:r>
              <a:rPr lang="en-GB" sz="2000" dirty="0" smtClean="0"/>
              <a:t>a </a:t>
            </a:r>
            <a:r>
              <a:rPr lang="cs-CZ" sz="2000" dirty="0" smtClean="0"/>
              <a:t>s</a:t>
            </a:r>
            <a:r>
              <a:rPr lang="en-GB" sz="2000" dirty="0" err="1" smtClean="0"/>
              <a:t>tránkách</a:t>
            </a:r>
            <a:r>
              <a:rPr lang="en-GB" sz="2000" dirty="0" smtClean="0"/>
              <a:t> </a:t>
            </a:r>
            <a:r>
              <a:rPr lang="en-GB" sz="2000" dirty="0" err="1"/>
              <a:t>vlády</a:t>
            </a:r>
            <a:r>
              <a:rPr lang="en-GB" sz="2000" dirty="0"/>
              <a:t> USA: </a:t>
            </a:r>
            <a:r>
              <a:rPr lang="en-GB" sz="2000" dirty="0" smtClean="0"/>
              <a:t>http</a:t>
            </a:r>
            <a:r>
              <a:rPr lang="en-GB" sz="2000" dirty="0"/>
              <a:t>://</a:t>
            </a:r>
            <a:r>
              <a:rPr lang="en-GB" sz="2000" dirty="0" smtClean="0"/>
              <a:t>www.usa.gov/Citizen/Topics/Travel.shtml, </a:t>
            </a:r>
            <a:r>
              <a:rPr lang="en-GB" sz="2000" dirty="0"/>
              <a:t>o </a:t>
            </a:r>
            <a:r>
              <a:rPr lang="en-GB" sz="2000" dirty="0" err="1"/>
              <a:t>stavu</a:t>
            </a:r>
            <a:r>
              <a:rPr lang="en-GB" sz="2000" dirty="0"/>
              <a:t> </a:t>
            </a:r>
            <a:r>
              <a:rPr lang="en-GB" sz="2000" dirty="0" err="1" smtClean="0"/>
              <a:t>dopravy</a:t>
            </a:r>
            <a:r>
              <a:rPr lang="en-GB" sz="2000" dirty="0" smtClean="0"/>
              <a:t> </a:t>
            </a:r>
            <a:r>
              <a:rPr lang="cs-CZ" sz="2000" dirty="0" smtClean="0"/>
              <a:t>v </a:t>
            </a:r>
            <a:r>
              <a:rPr lang="en-GB" sz="2000" dirty="0" err="1" smtClean="0"/>
              <a:t>Kanaděa</a:t>
            </a:r>
            <a:r>
              <a:rPr lang="en-GB" sz="2000" dirty="0" smtClean="0"/>
              <a:t> </a:t>
            </a:r>
            <a:r>
              <a:rPr lang="en-GB" sz="2000" dirty="0" err="1"/>
              <a:t>stránkách</a:t>
            </a:r>
            <a:r>
              <a:rPr lang="en-GB" sz="2000" dirty="0"/>
              <a:t> </a:t>
            </a:r>
            <a:r>
              <a:rPr lang="en-GB" sz="2000" dirty="0" err="1"/>
              <a:t>kanadské</a:t>
            </a:r>
            <a:r>
              <a:rPr lang="en-GB" sz="2000" dirty="0"/>
              <a:t> </a:t>
            </a:r>
            <a:r>
              <a:rPr lang="en-GB" sz="2000" dirty="0" err="1"/>
              <a:t>vlády</a:t>
            </a:r>
            <a:r>
              <a:rPr lang="en-GB" sz="2000" dirty="0"/>
              <a:t>: </a:t>
            </a:r>
            <a:r>
              <a:rPr lang="en-GB" sz="2000" dirty="0" smtClean="0"/>
              <a:t>http</a:t>
            </a:r>
            <a:r>
              <a:rPr lang="en-GB" sz="2000" dirty="0"/>
              <a:t>://</a:t>
            </a:r>
            <a:r>
              <a:rPr lang="en-GB" sz="2000" dirty="0" smtClean="0"/>
              <a:t>canada.gc.ca/aboutcanada-ausujetcanada/tour/menu-eng.html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05516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123478"/>
            <a:ext cx="7704856" cy="507703"/>
          </a:xfrm>
        </p:spPr>
        <p:txBody>
          <a:bodyPr/>
          <a:lstStyle/>
          <a:p>
            <a:r>
              <a:rPr lang="cs-CZ" dirty="0" smtClean="0"/>
              <a:t>Severní Amerika – realizační předpoklady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0" y="915566"/>
            <a:ext cx="9144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000" dirty="0" err="1"/>
              <a:t>Cestovní</a:t>
            </a:r>
            <a:r>
              <a:rPr lang="en-GB" sz="2000" dirty="0"/>
              <a:t> </a:t>
            </a:r>
            <a:r>
              <a:rPr lang="en-GB" sz="2000" dirty="0" err="1"/>
              <a:t>ruch</a:t>
            </a:r>
            <a:r>
              <a:rPr lang="en-GB" sz="2000" dirty="0"/>
              <a:t> </a:t>
            </a:r>
            <a:r>
              <a:rPr lang="en-GB" sz="2000" dirty="0" smtClean="0"/>
              <a:t>v</a:t>
            </a:r>
            <a:r>
              <a:rPr lang="cs-CZ" sz="2000" dirty="0" smtClean="0"/>
              <a:t> </a:t>
            </a:r>
            <a:r>
              <a:rPr lang="en-GB" sz="2000" dirty="0" smtClean="0"/>
              <a:t>USA </a:t>
            </a:r>
            <a:r>
              <a:rPr lang="en-GB" sz="2000" dirty="0" err="1" smtClean="0"/>
              <a:t>formálně</a:t>
            </a:r>
            <a:r>
              <a:rPr lang="cs-CZ" sz="2000" dirty="0" smtClean="0"/>
              <a:t> </a:t>
            </a:r>
            <a:r>
              <a:rPr lang="en-GB" sz="2000" dirty="0" err="1" smtClean="0"/>
              <a:t>spadá</a:t>
            </a:r>
            <a:r>
              <a:rPr lang="en-GB" sz="2000" dirty="0" smtClean="0"/>
              <a:t> </a:t>
            </a:r>
            <a:r>
              <a:rPr lang="en-GB" sz="2000" dirty="0"/>
              <a:t>pod </a:t>
            </a:r>
            <a:r>
              <a:rPr lang="en-GB" sz="2000" dirty="0" err="1"/>
              <a:t>federální</a:t>
            </a:r>
            <a:r>
              <a:rPr lang="en-GB" sz="2000" dirty="0"/>
              <a:t> </a:t>
            </a:r>
            <a:r>
              <a:rPr lang="en-GB" sz="2000" dirty="0" err="1" smtClean="0"/>
              <a:t>Úřad</a:t>
            </a:r>
            <a:r>
              <a:rPr lang="en-GB" sz="2000" dirty="0" smtClean="0"/>
              <a:t> </a:t>
            </a:r>
            <a:r>
              <a:rPr lang="en-GB" sz="2000" dirty="0"/>
              <a:t>pro </a:t>
            </a:r>
            <a:r>
              <a:rPr lang="en-GB" sz="2000" dirty="0" err="1" smtClean="0"/>
              <a:t>obchod</a:t>
            </a:r>
            <a:r>
              <a:rPr lang="cs-CZ" sz="2000" dirty="0" smtClean="0"/>
              <a:t> </a:t>
            </a:r>
            <a:r>
              <a:rPr lang="en-GB" sz="2000" dirty="0" smtClean="0"/>
              <a:t>(Department </a:t>
            </a:r>
            <a:r>
              <a:rPr lang="en-GB" sz="2000" dirty="0"/>
              <a:t>of </a:t>
            </a:r>
            <a:r>
              <a:rPr lang="en-GB" sz="2000" dirty="0" smtClean="0"/>
              <a:t>Commerce</a:t>
            </a:r>
            <a:r>
              <a:rPr lang="en-GB" sz="2000" dirty="0"/>
              <a:t>), </a:t>
            </a:r>
            <a:r>
              <a:rPr lang="en-GB" sz="2000" dirty="0" smtClean="0"/>
              <a:t>v</a:t>
            </a:r>
            <a:r>
              <a:rPr lang="cs-CZ" sz="2000" dirty="0" smtClean="0"/>
              <a:t> </a:t>
            </a:r>
            <a:r>
              <a:rPr lang="en-GB" sz="2000" dirty="0" err="1" smtClean="0"/>
              <a:t>jehož</a:t>
            </a:r>
            <a:r>
              <a:rPr lang="cs-CZ" sz="2000" dirty="0" smtClean="0"/>
              <a:t> </a:t>
            </a:r>
            <a:r>
              <a:rPr lang="en-GB" sz="2000" dirty="0" err="1" smtClean="0"/>
              <a:t>rámci</a:t>
            </a:r>
            <a:r>
              <a:rPr lang="en-GB" sz="2000" dirty="0" smtClean="0"/>
              <a:t> </a:t>
            </a:r>
            <a:r>
              <a:rPr lang="en-GB" sz="2000" dirty="0" err="1"/>
              <a:t>funguje</a:t>
            </a:r>
            <a:r>
              <a:rPr lang="en-GB" sz="2000" dirty="0"/>
              <a:t> </a:t>
            </a:r>
            <a:r>
              <a:rPr lang="en-GB" sz="2000" dirty="0" err="1" smtClean="0"/>
              <a:t>Úřad</a:t>
            </a:r>
            <a:r>
              <a:rPr lang="en-GB" sz="2000" dirty="0" smtClean="0"/>
              <a:t> pro </a:t>
            </a:r>
            <a:r>
              <a:rPr lang="en-GB" sz="2000" dirty="0" err="1"/>
              <a:t>cestovní</a:t>
            </a:r>
            <a:r>
              <a:rPr lang="en-GB" sz="2000" dirty="0"/>
              <a:t> </a:t>
            </a:r>
            <a:r>
              <a:rPr lang="en-GB" sz="2000" dirty="0" err="1"/>
              <a:t>ruch</a:t>
            </a:r>
            <a:r>
              <a:rPr lang="en-GB" sz="2000" dirty="0"/>
              <a:t> a </a:t>
            </a:r>
            <a:r>
              <a:rPr lang="en-GB" sz="2000" dirty="0" err="1" smtClean="0"/>
              <a:t>turistický</a:t>
            </a:r>
            <a:r>
              <a:rPr lang="cs-CZ" sz="2000" dirty="0" smtClean="0"/>
              <a:t> </a:t>
            </a:r>
            <a:r>
              <a:rPr lang="en-GB" sz="2000" dirty="0" err="1" smtClean="0"/>
              <a:t>průmysl</a:t>
            </a:r>
            <a:r>
              <a:rPr lang="cs-CZ" sz="2000" dirty="0" smtClean="0"/>
              <a:t> </a:t>
            </a:r>
            <a:r>
              <a:rPr lang="en-GB" sz="2000" dirty="0" smtClean="0"/>
              <a:t>–Office </a:t>
            </a:r>
            <a:r>
              <a:rPr lang="en-GB" sz="2000" dirty="0"/>
              <a:t>of </a:t>
            </a:r>
            <a:r>
              <a:rPr lang="en-GB" sz="2000" dirty="0" smtClean="0"/>
              <a:t>Travel </a:t>
            </a:r>
            <a:r>
              <a:rPr lang="en-GB" sz="2000" dirty="0"/>
              <a:t>and Tourism Industry </a:t>
            </a:r>
            <a:r>
              <a:rPr lang="en-GB" sz="2000" dirty="0" smtClean="0"/>
              <a:t>(http</a:t>
            </a:r>
            <a:r>
              <a:rPr lang="en-GB" sz="2000" dirty="0"/>
              <a:t>://</a:t>
            </a:r>
            <a:r>
              <a:rPr lang="en-GB" sz="2000" dirty="0" smtClean="0"/>
              <a:t>tinet.ita.doc.gov). </a:t>
            </a:r>
            <a:r>
              <a:rPr lang="en-GB" sz="2000" dirty="0" err="1"/>
              <a:t>Poradním</a:t>
            </a:r>
            <a:r>
              <a:rPr lang="en-GB" sz="2000" dirty="0"/>
              <a:t> </a:t>
            </a:r>
            <a:r>
              <a:rPr lang="en-GB" sz="2000" dirty="0" err="1"/>
              <a:t>orgánem</a:t>
            </a:r>
            <a:r>
              <a:rPr lang="en-GB" sz="2000" dirty="0"/>
              <a:t> </a:t>
            </a:r>
            <a:r>
              <a:rPr lang="en-GB" sz="2000" dirty="0" err="1"/>
              <a:t>vlády</a:t>
            </a:r>
            <a:r>
              <a:rPr lang="en-GB" sz="2000" dirty="0"/>
              <a:t> je U.S. </a:t>
            </a:r>
            <a:r>
              <a:rPr lang="cs-CZ" sz="2000" dirty="0" smtClean="0"/>
              <a:t>T</a:t>
            </a:r>
            <a:r>
              <a:rPr lang="en-GB" sz="2000" dirty="0" smtClean="0"/>
              <a:t>ravel and </a:t>
            </a:r>
            <a:r>
              <a:rPr lang="en-GB" sz="2000" dirty="0"/>
              <a:t>Tourism </a:t>
            </a:r>
            <a:r>
              <a:rPr lang="en-GB" sz="2000" dirty="0" smtClean="0"/>
              <a:t>Advisory</a:t>
            </a:r>
            <a:r>
              <a:rPr lang="cs-CZ" sz="2000" dirty="0" smtClean="0"/>
              <a:t> </a:t>
            </a:r>
            <a:r>
              <a:rPr lang="en-GB" sz="2000" dirty="0" smtClean="0"/>
              <a:t>Board</a:t>
            </a:r>
            <a:r>
              <a:rPr lang="en-GB" sz="2000" dirty="0"/>
              <a:t>. </a:t>
            </a:r>
            <a:endParaRPr lang="cs-CZ" sz="20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cs-CZ" sz="20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000" dirty="0" err="1" smtClean="0"/>
              <a:t>Vládní</a:t>
            </a:r>
            <a:r>
              <a:rPr lang="en-GB" sz="2000" dirty="0" smtClean="0"/>
              <a:t> </a:t>
            </a:r>
            <a:r>
              <a:rPr lang="en-GB" sz="2000" dirty="0" err="1" smtClean="0"/>
              <a:t>úřady</a:t>
            </a:r>
            <a:r>
              <a:rPr lang="en-GB" sz="2000" dirty="0" smtClean="0"/>
              <a:t> </a:t>
            </a:r>
            <a:r>
              <a:rPr lang="en-GB" sz="2000" dirty="0" err="1"/>
              <a:t>mají</a:t>
            </a:r>
            <a:r>
              <a:rPr lang="en-GB" sz="2000" dirty="0"/>
              <a:t> ale </a:t>
            </a:r>
            <a:r>
              <a:rPr lang="en-GB" sz="2000" dirty="0" err="1" smtClean="0"/>
              <a:t>spíš</a:t>
            </a:r>
            <a:r>
              <a:rPr lang="cs-CZ" sz="2000" dirty="0" smtClean="0"/>
              <a:t>e </a:t>
            </a:r>
            <a:r>
              <a:rPr lang="en-GB" sz="2000" dirty="0" err="1" smtClean="0"/>
              <a:t>charakter</a:t>
            </a:r>
            <a:r>
              <a:rPr lang="en-GB" sz="2000" dirty="0" smtClean="0"/>
              <a:t> </a:t>
            </a:r>
            <a:r>
              <a:rPr lang="en-GB" sz="2000" dirty="0" err="1"/>
              <a:t>centra</a:t>
            </a:r>
            <a:r>
              <a:rPr lang="en-GB" sz="2000" dirty="0"/>
              <a:t> </a:t>
            </a:r>
            <a:r>
              <a:rPr lang="en-GB" sz="2000" dirty="0" err="1" smtClean="0"/>
              <a:t>shromažďujícího</a:t>
            </a:r>
            <a:r>
              <a:rPr lang="en-GB" sz="2000" dirty="0" smtClean="0"/>
              <a:t> </a:t>
            </a:r>
            <a:r>
              <a:rPr lang="en-GB" sz="2000" dirty="0" err="1" smtClean="0"/>
              <a:t>informace</a:t>
            </a:r>
            <a:r>
              <a:rPr lang="en-GB" sz="2000" dirty="0" smtClean="0"/>
              <a:t> z</a:t>
            </a:r>
            <a:r>
              <a:rPr lang="cs-CZ" sz="2000" dirty="0" smtClean="0"/>
              <a:t> </a:t>
            </a:r>
            <a:r>
              <a:rPr lang="en-GB" sz="2000" dirty="0" err="1" smtClean="0"/>
              <a:t>této</a:t>
            </a:r>
            <a:r>
              <a:rPr lang="en-GB" sz="2000" dirty="0" smtClean="0"/>
              <a:t> </a:t>
            </a:r>
            <a:r>
              <a:rPr lang="en-GB" sz="2000" dirty="0" err="1"/>
              <a:t>oblasti</a:t>
            </a:r>
            <a:r>
              <a:rPr lang="en-GB" sz="2000" dirty="0"/>
              <a:t> </a:t>
            </a:r>
            <a:r>
              <a:rPr lang="en-GB" sz="2000" dirty="0" err="1" smtClean="0"/>
              <a:t>než</a:t>
            </a:r>
            <a:r>
              <a:rPr lang="cs-CZ" sz="2000" dirty="0" smtClean="0"/>
              <a:t> </a:t>
            </a:r>
            <a:r>
              <a:rPr lang="en-GB" sz="2000" dirty="0" err="1" smtClean="0"/>
              <a:t>skutečného</a:t>
            </a:r>
            <a:r>
              <a:rPr lang="en-GB" sz="2000" dirty="0" smtClean="0"/>
              <a:t> </a:t>
            </a:r>
            <a:r>
              <a:rPr lang="en-GB" sz="2000" dirty="0" err="1" smtClean="0"/>
              <a:t>řídícího</a:t>
            </a:r>
            <a:r>
              <a:rPr lang="en-GB" sz="2000" dirty="0" smtClean="0"/>
              <a:t> </a:t>
            </a:r>
            <a:r>
              <a:rPr lang="en-GB" sz="2000" dirty="0" err="1"/>
              <a:t>centra</a:t>
            </a:r>
            <a:r>
              <a:rPr lang="en-GB" sz="2000" dirty="0"/>
              <a:t>. </a:t>
            </a:r>
            <a:r>
              <a:rPr lang="en-GB" sz="2000" dirty="0" err="1"/>
              <a:t>Obdobnou</a:t>
            </a:r>
            <a:r>
              <a:rPr lang="en-GB" sz="2000" dirty="0"/>
              <a:t> </a:t>
            </a:r>
            <a:r>
              <a:rPr lang="en-GB" sz="2000" dirty="0" err="1"/>
              <a:t>roli</a:t>
            </a:r>
            <a:r>
              <a:rPr lang="en-GB" sz="2000" dirty="0"/>
              <a:t> </a:t>
            </a:r>
            <a:r>
              <a:rPr lang="cs-CZ" sz="2000" dirty="0" smtClean="0"/>
              <a:t>m</a:t>
            </a:r>
            <a:r>
              <a:rPr lang="en-GB" sz="2000" dirty="0" err="1" smtClean="0"/>
              <a:t>ají</a:t>
            </a:r>
            <a:r>
              <a:rPr lang="en-GB" sz="2000" dirty="0" smtClean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 smtClean="0"/>
              <a:t>úřady</a:t>
            </a:r>
            <a:r>
              <a:rPr lang="en-GB" sz="2000" dirty="0" smtClean="0"/>
              <a:t> </a:t>
            </a:r>
            <a:r>
              <a:rPr lang="en-GB" sz="2000" dirty="0"/>
              <a:t>pro </a:t>
            </a:r>
            <a:r>
              <a:rPr lang="en-GB" sz="2000" dirty="0" err="1" smtClean="0"/>
              <a:t>obchod</a:t>
            </a:r>
            <a:r>
              <a:rPr lang="en-GB" sz="2000" dirty="0"/>
              <a:t>, </a:t>
            </a:r>
            <a:r>
              <a:rPr lang="en-GB" sz="2000" dirty="0" err="1"/>
              <a:t>dopravu</a:t>
            </a:r>
            <a:r>
              <a:rPr lang="en-GB" sz="2000" dirty="0"/>
              <a:t> a </a:t>
            </a:r>
            <a:r>
              <a:rPr lang="en-GB" sz="2000" dirty="0" err="1" smtClean="0"/>
              <a:t>přírodní</a:t>
            </a:r>
            <a:r>
              <a:rPr lang="en-GB" sz="2000" dirty="0" smtClean="0"/>
              <a:t> </a:t>
            </a:r>
            <a:r>
              <a:rPr lang="en-GB" sz="2000" dirty="0" err="1"/>
              <a:t>zdroje</a:t>
            </a:r>
            <a:r>
              <a:rPr lang="en-GB" sz="2000" dirty="0"/>
              <a:t> </a:t>
            </a:r>
            <a:r>
              <a:rPr lang="en-GB" sz="2000" dirty="0" smtClean="0"/>
              <a:t>v</a:t>
            </a:r>
            <a:r>
              <a:rPr lang="cs-CZ" sz="2000" dirty="0" smtClean="0"/>
              <a:t> </a:t>
            </a:r>
            <a:r>
              <a:rPr lang="en-GB" sz="2000" dirty="0" err="1" smtClean="0"/>
              <a:t>jednotlivých</a:t>
            </a:r>
            <a:r>
              <a:rPr lang="en-GB" sz="2000" dirty="0" smtClean="0"/>
              <a:t> </a:t>
            </a:r>
            <a:r>
              <a:rPr lang="en-GB" sz="2000" dirty="0" err="1"/>
              <a:t>státech</a:t>
            </a:r>
            <a:r>
              <a:rPr lang="en-GB" sz="2000" dirty="0"/>
              <a:t>. </a:t>
            </a:r>
            <a:r>
              <a:rPr lang="en-GB" sz="2000" dirty="0" smtClean="0"/>
              <a:t>V</a:t>
            </a:r>
            <a:r>
              <a:rPr lang="cs-CZ" sz="2000" dirty="0" smtClean="0"/>
              <a:t> </a:t>
            </a:r>
            <a:r>
              <a:rPr lang="en-GB" sz="2000" dirty="0" err="1" smtClean="0"/>
              <a:t>celých</a:t>
            </a:r>
            <a:r>
              <a:rPr lang="en-GB" sz="2000" dirty="0" smtClean="0"/>
              <a:t> </a:t>
            </a:r>
            <a:r>
              <a:rPr lang="en-GB" sz="2000" dirty="0" err="1" smtClean="0"/>
              <a:t>Spojených</a:t>
            </a:r>
            <a:r>
              <a:rPr lang="en-GB" sz="2000" dirty="0" smtClean="0"/>
              <a:t> </a:t>
            </a:r>
            <a:r>
              <a:rPr lang="en-GB" sz="2000" dirty="0" err="1"/>
              <a:t>státech</a:t>
            </a:r>
            <a:r>
              <a:rPr lang="en-GB" sz="2000" dirty="0"/>
              <a:t> </a:t>
            </a:r>
            <a:r>
              <a:rPr lang="en-GB" sz="2000" dirty="0" err="1"/>
              <a:t>fungují</a:t>
            </a:r>
            <a:r>
              <a:rPr lang="en-GB" sz="2000" dirty="0"/>
              <a:t> </a:t>
            </a:r>
            <a:r>
              <a:rPr lang="en-GB" sz="2000" dirty="0" err="1" smtClean="0"/>
              <a:t>také</a:t>
            </a:r>
            <a:r>
              <a:rPr lang="en-GB" sz="2000" dirty="0" smtClean="0"/>
              <a:t> </a:t>
            </a:r>
            <a:r>
              <a:rPr lang="en-GB" sz="2000" dirty="0" err="1" smtClean="0"/>
              <a:t>navšech</a:t>
            </a:r>
            <a:r>
              <a:rPr lang="en-GB" sz="2000" dirty="0" smtClean="0"/>
              <a:t> </a:t>
            </a:r>
            <a:r>
              <a:rPr lang="en-GB" sz="2000" dirty="0" err="1"/>
              <a:t>úrovních</a:t>
            </a:r>
            <a:r>
              <a:rPr lang="en-GB" sz="2000" dirty="0"/>
              <a:t> (</a:t>
            </a:r>
            <a:r>
              <a:rPr lang="en-GB" sz="2000" dirty="0" err="1"/>
              <a:t>federální</a:t>
            </a:r>
            <a:r>
              <a:rPr lang="en-GB" sz="2000" dirty="0"/>
              <a:t>, </a:t>
            </a:r>
            <a:r>
              <a:rPr lang="en-GB" sz="2000" dirty="0" err="1"/>
              <a:t>státní</a:t>
            </a:r>
            <a:r>
              <a:rPr lang="en-GB" sz="2000" dirty="0"/>
              <a:t> a </a:t>
            </a:r>
            <a:r>
              <a:rPr lang="en-GB" sz="2000" dirty="0" err="1"/>
              <a:t>regionální</a:t>
            </a:r>
            <a:r>
              <a:rPr lang="en-GB" sz="2000" dirty="0"/>
              <a:t>) </a:t>
            </a:r>
            <a:r>
              <a:rPr lang="cs-CZ" sz="2000" dirty="0" smtClean="0"/>
              <a:t>a</a:t>
            </a:r>
            <a:r>
              <a:rPr lang="en-GB" sz="2000" dirty="0" err="1" smtClean="0"/>
              <a:t>sociace</a:t>
            </a:r>
            <a:r>
              <a:rPr lang="cs-CZ" sz="2000" dirty="0" smtClean="0"/>
              <a:t>, a</a:t>
            </a:r>
            <a:r>
              <a:rPr lang="en-GB" sz="2000" dirty="0" err="1" smtClean="0"/>
              <a:t>gentury</a:t>
            </a:r>
            <a:r>
              <a:rPr lang="en-GB" sz="2000" dirty="0" smtClean="0"/>
              <a:t> </a:t>
            </a:r>
            <a:r>
              <a:rPr lang="en-GB" sz="2000" dirty="0" err="1"/>
              <a:t>cestovního</a:t>
            </a:r>
            <a:r>
              <a:rPr lang="en-GB" sz="2000" dirty="0"/>
              <a:t> </a:t>
            </a:r>
            <a:r>
              <a:rPr lang="en-GB" sz="2000" dirty="0" err="1"/>
              <a:t>ruchu</a:t>
            </a:r>
            <a:r>
              <a:rPr lang="en-GB" sz="2000" dirty="0"/>
              <a:t>, </a:t>
            </a:r>
            <a:r>
              <a:rPr lang="cs-CZ" sz="2000" dirty="0" smtClean="0"/>
              <a:t>n</a:t>
            </a:r>
            <a:r>
              <a:rPr lang="en-GB" sz="2000" dirty="0" err="1" smtClean="0"/>
              <a:t>apříklad</a:t>
            </a:r>
            <a:r>
              <a:rPr lang="cs-CZ" sz="2000" dirty="0" smtClean="0"/>
              <a:t> </a:t>
            </a:r>
            <a:r>
              <a:rPr lang="en-GB" sz="2000" dirty="0" smtClean="0"/>
              <a:t>National Park Foundation</a:t>
            </a:r>
            <a:r>
              <a:rPr lang="cs-CZ" sz="2000" dirty="0" smtClean="0"/>
              <a:t> </a:t>
            </a:r>
            <a:r>
              <a:rPr lang="en-GB" sz="2000" dirty="0" smtClean="0"/>
              <a:t>(www.nationalparks.org).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6420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9990" y="195486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59074" y="555525"/>
            <a:ext cx="5400600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en-GB" sz="31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Regionalizace</a:t>
            </a:r>
            <a:r>
              <a:rPr lang="en-GB" sz="3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1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cestovn</a:t>
            </a:r>
            <a:r>
              <a:rPr lang="cs-CZ" sz="3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lang="en-GB" sz="31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</a:t>
            </a:r>
            <a:r>
              <a:rPr lang="cs-CZ" sz="3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ruchu 2</a:t>
            </a:r>
            <a:br>
              <a:rPr lang="cs-CZ" sz="3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3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Amerika / USA a Kanada</a:t>
            </a:r>
            <a:endParaRPr lang="cs-CZ" sz="2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5847257" y="2651800"/>
            <a:ext cx="3032806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Předmět: </a:t>
            </a:r>
          </a:p>
          <a:p>
            <a:pPr algn="r"/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Geografie cestovního ruchu</a:t>
            </a: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259990" y="707925"/>
            <a:ext cx="5599684" cy="2160240"/>
          </a:xfrm>
          <a:prstGeom prst="rect">
            <a:avLst/>
          </a:prstGeom>
        </p:spPr>
        <p:txBody>
          <a:bodyPr anchor="t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259990" y="761114"/>
            <a:ext cx="56081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b="1" dirty="0" smtClean="0">
                <a:solidFill>
                  <a:schemeClr val="bg1"/>
                </a:solidFill>
              </a:rPr>
              <a:t> </a:t>
            </a:r>
            <a:endParaRPr lang="cs-CZ" sz="3600" b="1" dirty="0"/>
          </a:p>
        </p:txBody>
      </p:sp>
      <p:sp>
        <p:nvSpPr>
          <p:cNvPr id="3" name="Obdélník 2"/>
          <p:cNvSpPr/>
          <p:nvPr/>
        </p:nvSpPr>
        <p:spPr>
          <a:xfrm>
            <a:off x="31610" y="3803928"/>
            <a:ext cx="5724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Tato přednáška byla vytvořena pro projekt„</a:t>
            </a:r>
            <a:r>
              <a:rPr lang="cs-CZ" dirty="0">
                <a:solidFill>
                  <a:schemeClr val="bg1"/>
                </a:solidFill>
              </a:rPr>
              <a:t>Rozvoj vzdělávání na Slezské univerzitě v Opavě“ </a:t>
            </a:r>
            <a:r>
              <a:rPr lang="cs-CZ" dirty="0"/>
              <a:t>Opavě</a:t>
            </a: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123478"/>
            <a:ext cx="7704856" cy="507703"/>
          </a:xfrm>
        </p:spPr>
        <p:txBody>
          <a:bodyPr/>
          <a:lstStyle/>
          <a:p>
            <a:r>
              <a:rPr lang="en-GB" dirty="0" err="1" smtClean="0"/>
              <a:t>Vývoj</a:t>
            </a:r>
            <a:r>
              <a:rPr lang="en-GB" dirty="0"/>
              <a:t>, </a:t>
            </a:r>
            <a:r>
              <a:rPr lang="en-GB" dirty="0" err="1"/>
              <a:t>fakta</a:t>
            </a:r>
            <a:r>
              <a:rPr lang="en-GB" dirty="0"/>
              <a:t> a </a:t>
            </a:r>
            <a:r>
              <a:rPr lang="cs-CZ" dirty="0" smtClean="0"/>
              <a:t>data o </a:t>
            </a:r>
            <a:r>
              <a:rPr lang="en-GB" dirty="0" err="1" smtClean="0"/>
              <a:t>cestovní</a:t>
            </a:r>
            <a:r>
              <a:rPr lang="cs-CZ" dirty="0" smtClean="0"/>
              <a:t>m</a:t>
            </a:r>
            <a:r>
              <a:rPr lang="en-GB" dirty="0" smtClean="0"/>
              <a:t> </a:t>
            </a:r>
            <a:r>
              <a:rPr lang="en-GB" dirty="0" err="1"/>
              <a:t>ruchu</a:t>
            </a:r>
            <a:r>
              <a:rPr lang="en-GB" dirty="0"/>
              <a:t> v </a:t>
            </a:r>
            <a:r>
              <a:rPr lang="en-GB" dirty="0" err="1"/>
              <a:t>Severní</a:t>
            </a:r>
            <a:r>
              <a:rPr lang="en-GB" dirty="0"/>
              <a:t> </a:t>
            </a:r>
            <a:r>
              <a:rPr lang="en-GB" dirty="0" err="1"/>
              <a:t>Americe</a:t>
            </a:r>
            <a:endParaRPr lang="en-GB" dirty="0"/>
          </a:p>
        </p:txBody>
      </p:sp>
      <p:sp>
        <p:nvSpPr>
          <p:cNvPr id="3" name="Obdélník 2"/>
          <p:cNvSpPr/>
          <p:nvPr/>
        </p:nvSpPr>
        <p:spPr>
          <a:xfrm>
            <a:off x="0" y="915566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000" dirty="0" err="1"/>
              <a:t>Díky</a:t>
            </a:r>
            <a:r>
              <a:rPr lang="en-GB" sz="2000" dirty="0"/>
              <a:t> </a:t>
            </a:r>
            <a:r>
              <a:rPr lang="en-GB" sz="2000" dirty="0" err="1"/>
              <a:t>rychlému</a:t>
            </a:r>
            <a:r>
              <a:rPr lang="en-GB" sz="2000" dirty="0"/>
              <a:t> </a:t>
            </a:r>
            <a:r>
              <a:rPr lang="en-GB" sz="2000" dirty="0" err="1" smtClean="0"/>
              <a:t>hospodářskému</a:t>
            </a:r>
            <a:r>
              <a:rPr lang="en-GB" sz="2000" dirty="0" smtClean="0"/>
              <a:t> </a:t>
            </a:r>
            <a:r>
              <a:rPr lang="en-GB" sz="2000" dirty="0" err="1"/>
              <a:t>rozvoji</a:t>
            </a:r>
            <a:r>
              <a:rPr lang="en-GB" sz="2000" dirty="0"/>
              <a:t> </a:t>
            </a:r>
            <a:r>
              <a:rPr lang="en-GB" sz="2000" dirty="0" err="1"/>
              <a:t>dostali</a:t>
            </a:r>
            <a:r>
              <a:rPr lang="en-GB" sz="2000" dirty="0"/>
              <a:t> </a:t>
            </a:r>
            <a:r>
              <a:rPr lang="en-GB" sz="2000" dirty="0" err="1"/>
              <a:t>první</a:t>
            </a:r>
            <a:r>
              <a:rPr lang="en-GB" sz="2000" dirty="0"/>
              <a:t> </a:t>
            </a:r>
            <a:r>
              <a:rPr lang="en-GB" sz="2000" dirty="0" err="1"/>
              <a:t>obyvatelé</a:t>
            </a:r>
            <a:r>
              <a:rPr lang="en-GB" sz="2000" dirty="0"/>
              <a:t> </a:t>
            </a:r>
            <a:r>
              <a:rPr lang="en-GB" sz="2000" dirty="0" err="1"/>
              <a:t>Severní</a:t>
            </a:r>
            <a:r>
              <a:rPr lang="en-GB" sz="2000" dirty="0"/>
              <a:t> </a:t>
            </a:r>
            <a:r>
              <a:rPr lang="en-GB" sz="2000" dirty="0" err="1"/>
              <a:t>Ameriky</a:t>
            </a:r>
            <a:r>
              <a:rPr lang="en-GB" sz="2000" dirty="0"/>
              <a:t> </a:t>
            </a:r>
            <a:r>
              <a:rPr lang="en-GB" sz="2000" dirty="0" err="1" smtClean="0"/>
              <a:t>šanci</a:t>
            </a:r>
            <a:r>
              <a:rPr lang="en-GB" sz="2000" dirty="0" smtClean="0"/>
              <a:t> </a:t>
            </a:r>
            <a:r>
              <a:rPr lang="en-GB" sz="2000" dirty="0" err="1" smtClean="0"/>
              <a:t>cestovat</a:t>
            </a:r>
            <a:r>
              <a:rPr lang="en-GB" sz="2000" dirty="0" smtClean="0"/>
              <a:t> </a:t>
            </a:r>
            <a:r>
              <a:rPr lang="en-GB" sz="2000" dirty="0" err="1"/>
              <a:t>jen</a:t>
            </a:r>
            <a:r>
              <a:rPr lang="en-GB" sz="2000" dirty="0"/>
              <a:t> pro </a:t>
            </a:r>
            <a:r>
              <a:rPr lang="en-GB" sz="2000" dirty="0" err="1"/>
              <a:t>svoje</a:t>
            </a:r>
            <a:r>
              <a:rPr lang="en-GB" sz="2000" dirty="0"/>
              <a:t> </a:t>
            </a:r>
            <a:r>
              <a:rPr lang="en-GB" sz="2000" dirty="0" err="1" smtClean="0"/>
              <a:t>potěšení</a:t>
            </a:r>
            <a:r>
              <a:rPr lang="en-GB" sz="2000" dirty="0" smtClean="0"/>
              <a:t> </a:t>
            </a:r>
            <a:r>
              <a:rPr lang="en-GB" sz="2000" dirty="0" err="1" smtClean="0"/>
              <a:t>již</a:t>
            </a:r>
            <a:r>
              <a:rPr lang="cs-CZ" sz="2000" dirty="0" smtClean="0"/>
              <a:t> </a:t>
            </a:r>
            <a:r>
              <a:rPr lang="en-GB" sz="2000" dirty="0" smtClean="0"/>
              <a:t>v</a:t>
            </a:r>
            <a:r>
              <a:rPr lang="cs-CZ" sz="2000" dirty="0" smtClean="0"/>
              <a:t> </a:t>
            </a:r>
            <a:r>
              <a:rPr lang="en-GB" sz="2000" dirty="0" smtClean="0"/>
              <a:t>19</a:t>
            </a:r>
            <a:r>
              <a:rPr lang="en-GB" sz="2000" dirty="0"/>
              <a:t>. </a:t>
            </a:r>
            <a:r>
              <a:rPr lang="en-GB" sz="2000" dirty="0" err="1"/>
              <a:t>století</a:t>
            </a:r>
            <a:r>
              <a:rPr lang="en-GB" sz="2000" dirty="0"/>
              <a:t>. Ale </a:t>
            </a:r>
            <a:r>
              <a:rPr lang="en-GB" sz="2000" dirty="0" err="1"/>
              <a:t>byli</a:t>
            </a:r>
            <a:r>
              <a:rPr lang="en-GB" sz="2000" dirty="0"/>
              <a:t> to </a:t>
            </a:r>
            <a:r>
              <a:rPr lang="en-GB" sz="2000" dirty="0" err="1"/>
              <a:t>tehdy</a:t>
            </a:r>
            <a:r>
              <a:rPr lang="en-GB" sz="2000" dirty="0"/>
              <a:t> </a:t>
            </a:r>
            <a:r>
              <a:rPr lang="en-GB" sz="2000" dirty="0" err="1" smtClean="0"/>
              <a:t>pouze</a:t>
            </a:r>
            <a:r>
              <a:rPr lang="cs-CZ" sz="2000" dirty="0" smtClean="0"/>
              <a:t> </a:t>
            </a:r>
            <a:r>
              <a:rPr lang="en-GB" sz="2000" dirty="0" err="1" smtClean="0"/>
              <a:t>příslušníci</a:t>
            </a:r>
            <a:r>
              <a:rPr lang="en-GB" sz="2000" dirty="0" smtClean="0"/>
              <a:t> </a:t>
            </a:r>
            <a:r>
              <a:rPr lang="en-GB" sz="2000" dirty="0" err="1" smtClean="0"/>
              <a:t>vyšších</a:t>
            </a:r>
            <a:r>
              <a:rPr lang="en-GB" sz="2000" dirty="0" smtClean="0"/>
              <a:t> </a:t>
            </a:r>
            <a:r>
              <a:rPr lang="en-GB" sz="2000" dirty="0" err="1" smtClean="0"/>
              <a:t>společenských</a:t>
            </a:r>
            <a:r>
              <a:rPr lang="en-GB" sz="2000" dirty="0" smtClean="0"/>
              <a:t> </a:t>
            </a:r>
            <a:r>
              <a:rPr lang="en-GB" sz="2000" dirty="0" err="1"/>
              <a:t>vrstev</a:t>
            </a:r>
            <a:r>
              <a:rPr lang="en-GB" sz="2000" dirty="0"/>
              <a:t>. </a:t>
            </a:r>
            <a:r>
              <a:rPr lang="en-GB" sz="2000" dirty="0" err="1"/>
              <a:t>Cesty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 smtClean="0"/>
              <a:t>větší</a:t>
            </a:r>
            <a:r>
              <a:rPr lang="en-GB" sz="2000" dirty="0" smtClean="0"/>
              <a:t> </a:t>
            </a:r>
            <a:r>
              <a:rPr lang="en-GB" sz="2000" dirty="0" err="1"/>
              <a:t>vzdálenosti</a:t>
            </a:r>
            <a:r>
              <a:rPr lang="en-GB" sz="2000" dirty="0"/>
              <a:t> </a:t>
            </a:r>
            <a:r>
              <a:rPr lang="en-GB" sz="2000" dirty="0" err="1"/>
              <a:t>byly</a:t>
            </a:r>
            <a:r>
              <a:rPr lang="en-GB" sz="2000" dirty="0"/>
              <a:t> </a:t>
            </a:r>
            <a:r>
              <a:rPr lang="en-GB" sz="2000" dirty="0" smtClean="0"/>
              <a:t>v</a:t>
            </a:r>
            <a:r>
              <a:rPr lang="cs-CZ" sz="2000" dirty="0" smtClean="0"/>
              <a:t> </a:t>
            </a:r>
            <a:r>
              <a:rPr lang="en-GB" sz="2000" dirty="0" err="1" smtClean="0"/>
              <a:t>první</a:t>
            </a:r>
            <a:r>
              <a:rPr lang="en-GB" sz="2000" dirty="0" smtClean="0"/>
              <a:t> polovině19</a:t>
            </a:r>
            <a:r>
              <a:rPr lang="en-GB" sz="2000" dirty="0"/>
              <a:t>. </a:t>
            </a:r>
            <a:r>
              <a:rPr lang="en-GB" sz="2000" dirty="0" err="1"/>
              <a:t>století</a:t>
            </a:r>
            <a:r>
              <a:rPr lang="en-GB" sz="2000" dirty="0"/>
              <a:t> </a:t>
            </a:r>
            <a:r>
              <a:rPr lang="en-GB" sz="2000" dirty="0" err="1" smtClean="0"/>
              <a:t>obtížné</a:t>
            </a:r>
            <a:r>
              <a:rPr lang="en-GB" sz="2000" dirty="0"/>
              <a:t>, </a:t>
            </a:r>
            <a:r>
              <a:rPr lang="en-GB" sz="2000" dirty="0" err="1" smtClean="0"/>
              <a:t>protože</a:t>
            </a:r>
            <a:r>
              <a:rPr lang="en-GB" sz="2000" dirty="0" smtClean="0"/>
              <a:t> </a:t>
            </a:r>
            <a:r>
              <a:rPr lang="en-GB" sz="2000" dirty="0" err="1"/>
              <a:t>dopravní</a:t>
            </a:r>
            <a:r>
              <a:rPr lang="en-GB" sz="2000" dirty="0"/>
              <a:t> </a:t>
            </a:r>
            <a:r>
              <a:rPr lang="en-GB" sz="2000" dirty="0" err="1"/>
              <a:t>infrastruktura</a:t>
            </a:r>
            <a:r>
              <a:rPr lang="en-GB" sz="2000" dirty="0"/>
              <a:t> </a:t>
            </a:r>
            <a:r>
              <a:rPr lang="en-GB" sz="2000" dirty="0" err="1"/>
              <a:t>byla</a:t>
            </a:r>
            <a:r>
              <a:rPr lang="en-GB" sz="2000" dirty="0"/>
              <a:t> </a:t>
            </a:r>
            <a:r>
              <a:rPr lang="en-GB" sz="2000" dirty="0" err="1"/>
              <a:t>nevyhovující</a:t>
            </a:r>
            <a:r>
              <a:rPr lang="en-GB" sz="2000" dirty="0"/>
              <a:t>. </a:t>
            </a:r>
            <a:endParaRPr lang="cs-CZ" sz="20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000" dirty="0" err="1" smtClean="0"/>
              <a:t>Prvním</a:t>
            </a:r>
            <a:r>
              <a:rPr lang="en-GB" sz="2000" dirty="0" smtClean="0"/>
              <a:t> </a:t>
            </a:r>
            <a:r>
              <a:rPr lang="en-GB" sz="2000" dirty="0" err="1"/>
              <a:t>faktorem</a:t>
            </a:r>
            <a:r>
              <a:rPr lang="en-GB" sz="2000" dirty="0"/>
              <a:t>, </a:t>
            </a:r>
            <a:r>
              <a:rPr lang="en-GB" sz="2000" dirty="0" err="1" smtClean="0"/>
              <a:t>kterýpřispěl</a:t>
            </a:r>
            <a:r>
              <a:rPr lang="en-GB" sz="2000" dirty="0" smtClean="0"/>
              <a:t> k</a:t>
            </a:r>
            <a:r>
              <a:rPr lang="cs-CZ" sz="2000" dirty="0" smtClean="0"/>
              <a:t> </a:t>
            </a:r>
            <a:r>
              <a:rPr lang="en-GB" sz="2000" dirty="0" err="1" smtClean="0"/>
              <a:t>demokratizaci</a:t>
            </a:r>
            <a:r>
              <a:rPr lang="en-GB" sz="2000" dirty="0" smtClean="0"/>
              <a:t> </a:t>
            </a:r>
            <a:r>
              <a:rPr lang="en-GB" sz="2000" dirty="0" err="1"/>
              <a:t>cestování</a:t>
            </a:r>
            <a:r>
              <a:rPr lang="en-GB" sz="2000" dirty="0"/>
              <a:t>, </a:t>
            </a:r>
            <a:r>
              <a:rPr lang="en-GB" sz="2000" dirty="0" err="1"/>
              <a:t>byla</a:t>
            </a:r>
            <a:r>
              <a:rPr lang="en-GB" sz="2000" dirty="0"/>
              <a:t> </a:t>
            </a:r>
            <a:r>
              <a:rPr lang="en-GB" sz="2000" dirty="0" err="1" smtClean="0"/>
              <a:t>železnice</a:t>
            </a:r>
            <a:r>
              <a:rPr lang="en-GB" sz="2000" dirty="0"/>
              <a:t>. </a:t>
            </a:r>
            <a:r>
              <a:rPr lang="en-GB" sz="2000" dirty="0" err="1"/>
              <a:t>Ve</a:t>
            </a:r>
            <a:r>
              <a:rPr lang="en-GB" sz="2000" dirty="0"/>
              <a:t> </a:t>
            </a:r>
            <a:r>
              <a:rPr lang="en-GB" sz="2000" dirty="0" err="1"/>
              <a:t>druhé</a:t>
            </a:r>
            <a:r>
              <a:rPr lang="en-GB" sz="2000" dirty="0"/>
              <a:t> </a:t>
            </a:r>
            <a:r>
              <a:rPr lang="en-GB" sz="2000" dirty="0" smtClean="0"/>
              <a:t>polovině19</a:t>
            </a:r>
            <a:r>
              <a:rPr lang="en-GB" sz="2000" dirty="0"/>
              <a:t>. </a:t>
            </a:r>
            <a:r>
              <a:rPr lang="en-GB" sz="2000" dirty="0" err="1" smtClean="0"/>
              <a:t>století</a:t>
            </a:r>
            <a:r>
              <a:rPr lang="en-GB" sz="2000" dirty="0" smtClean="0"/>
              <a:t> </a:t>
            </a:r>
            <a:r>
              <a:rPr lang="cs-CZ" sz="2000" dirty="0" err="1" smtClean="0"/>
              <a:t>vz</a:t>
            </a:r>
            <a:r>
              <a:rPr lang="en-GB" sz="2000" dirty="0" err="1" smtClean="0"/>
              <a:t>nikla</a:t>
            </a:r>
            <a:r>
              <a:rPr lang="en-GB" sz="2000" dirty="0" smtClean="0"/>
              <a:t> </a:t>
            </a:r>
            <a:r>
              <a:rPr lang="en-GB" sz="2000" dirty="0" err="1" smtClean="0"/>
              <a:t>většina</a:t>
            </a:r>
            <a:r>
              <a:rPr lang="en-GB" sz="2000" dirty="0" smtClean="0"/>
              <a:t> </a:t>
            </a:r>
            <a:r>
              <a:rPr lang="en-GB" sz="2000" dirty="0" err="1" smtClean="0"/>
              <a:t>severoamerických</a:t>
            </a:r>
            <a:r>
              <a:rPr lang="en-GB" sz="2000" dirty="0" smtClean="0"/>
              <a:t> </a:t>
            </a:r>
            <a:r>
              <a:rPr lang="en-GB" sz="2000" dirty="0" err="1" smtClean="0"/>
              <a:t>železnic</a:t>
            </a:r>
            <a:r>
              <a:rPr lang="en-GB" sz="2000" dirty="0"/>
              <a:t>. </a:t>
            </a:r>
            <a:r>
              <a:rPr lang="en-GB" sz="2000" dirty="0" err="1" smtClean="0"/>
              <a:t>Dokončeny</a:t>
            </a:r>
            <a:r>
              <a:rPr lang="en-GB" sz="2000" dirty="0" smtClean="0"/>
              <a:t> </a:t>
            </a:r>
            <a:r>
              <a:rPr lang="en-GB" sz="2000" dirty="0" err="1"/>
              <a:t>byly</a:t>
            </a:r>
            <a:r>
              <a:rPr lang="en-GB" sz="2000" dirty="0"/>
              <a:t> </a:t>
            </a:r>
            <a:r>
              <a:rPr lang="en-GB" sz="2000" dirty="0" err="1" smtClean="0"/>
              <a:t>vroce</a:t>
            </a:r>
            <a:r>
              <a:rPr lang="en-GB" sz="2000" dirty="0" smtClean="0"/>
              <a:t> </a:t>
            </a:r>
            <a:r>
              <a:rPr lang="en-GB" sz="2000" dirty="0"/>
              <a:t>1869 </a:t>
            </a:r>
            <a:r>
              <a:rPr lang="en-GB" sz="2000" dirty="0" err="1"/>
              <a:t>propojením</a:t>
            </a:r>
            <a:r>
              <a:rPr lang="en-GB" sz="2000" dirty="0"/>
              <a:t> </a:t>
            </a:r>
            <a:r>
              <a:rPr lang="en-GB" sz="2000" dirty="0" err="1" smtClean="0"/>
              <a:t>východního</a:t>
            </a:r>
            <a:r>
              <a:rPr lang="en-GB" sz="2000" dirty="0" smtClean="0"/>
              <a:t> </a:t>
            </a:r>
            <a:r>
              <a:rPr lang="en-GB" sz="2000" dirty="0"/>
              <a:t>a </a:t>
            </a:r>
            <a:r>
              <a:rPr lang="en-GB" sz="2000" dirty="0" err="1"/>
              <a:t>západního</a:t>
            </a:r>
            <a:r>
              <a:rPr lang="en-GB" sz="2000" dirty="0"/>
              <a:t> </a:t>
            </a:r>
            <a:r>
              <a:rPr lang="en-GB" sz="2000" dirty="0" err="1" smtClean="0"/>
              <a:t>pobřeží</a:t>
            </a:r>
            <a:r>
              <a:rPr lang="en-GB" sz="2000" dirty="0"/>
              <a:t>. </a:t>
            </a:r>
            <a:endParaRPr lang="cs-CZ" sz="20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000" dirty="0" err="1" smtClean="0"/>
              <a:t>Železniční</a:t>
            </a:r>
            <a:r>
              <a:rPr lang="en-GB" sz="2000" dirty="0" smtClean="0"/>
              <a:t> </a:t>
            </a:r>
            <a:r>
              <a:rPr lang="en-GB" sz="2000" dirty="0" err="1" smtClean="0"/>
              <a:t>síť</a:t>
            </a:r>
            <a:r>
              <a:rPr lang="cs-CZ" sz="2000" dirty="0" smtClean="0"/>
              <a:t> </a:t>
            </a:r>
            <a:r>
              <a:rPr lang="en-GB" sz="2000" dirty="0" smtClean="0"/>
              <a:t>USA </a:t>
            </a:r>
            <a:r>
              <a:rPr lang="en-GB" sz="2000" dirty="0"/>
              <a:t>a </a:t>
            </a:r>
            <a:r>
              <a:rPr lang="en-GB" sz="2000" dirty="0" err="1"/>
              <a:t>Kanady</a:t>
            </a:r>
            <a:r>
              <a:rPr lang="en-GB" sz="2000" dirty="0"/>
              <a:t> </a:t>
            </a:r>
            <a:r>
              <a:rPr lang="en-GB" sz="2000" dirty="0" err="1"/>
              <a:t>propojila</a:t>
            </a:r>
            <a:r>
              <a:rPr lang="en-GB" sz="2000" dirty="0"/>
              <a:t> </a:t>
            </a:r>
            <a:r>
              <a:rPr lang="en-GB" sz="2000" dirty="0" err="1" smtClean="0"/>
              <a:t>všechna</a:t>
            </a:r>
            <a:r>
              <a:rPr lang="en-GB" sz="2000" dirty="0" smtClean="0"/>
              <a:t> </a:t>
            </a:r>
            <a:r>
              <a:rPr lang="en-GB" sz="2000" dirty="0" err="1" smtClean="0"/>
              <a:t>vě</a:t>
            </a:r>
            <a:r>
              <a:rPr lang="cs-CZ" sz="2000" dirty="0" smtClean="0"/>
              <a:t>t</a:t>
            </a:r>
            <a:r>
              <a:rPr lang="en-GB" sz="2000" dirty="0" err="1" smtClean="0"/>
              <a:t>ší</a:t>
            </a:r>
            <a:r>
              <a:rPr lang="en-GB" sz="2000" dirty="0" smtClean="0"/>
              <a:t> </a:t>
            </a:r>
            <a:r>
              <a:rPr lang="en-GB" sz="2000" dirty="0" err="1" smtClean="0"/>
              <a:t>města</a:t>
            </a:r>
            <a:r>
              <a:rPr lang="en-GB" sz="2000" dirty="0"/>
              <a:t>. </a:t>
            </a:r>
            <a:r>
              <a:rPr lang="en-GB" sz="2000" dirty="0" err="1"/>
              <a:t>Tehdy</a:t>
            </a:r>
            <a:r>
              <a:rPr lang="en-GB" sz="2000" dirty="0"/>
              <a:t> </a:t>
            </a:r>
            <a:r>
              <a:rPr lang="en-GB" sz="2000" dirty="0" err="1" smtClean="0"/>
              <a:t>začaly</a:t>
            </a:r>
            <a:r>
              <a:rPr lang="en-GB" sz="2000" dirty="0" smtClean="0"/>
              <a:t> </a:t>
            </a:r>
            <a:r>
              <a:rPr lang="en-GB" sz="2000" dirty="0" err="1"/>
              <a:t>vznikat</a:t>
            </a:r>
            <a:r>
              <a:rPr lang="en-GB" sz="2000" dirty="0"/>
              <a:t> </a:t>
            </a:r>
            <a:r>
              <a:rPr lang="en-GB" sz="2000" dirty="0" err="1" smtClean="0"/>
              <a:t>také</a:t>
            </a:r>
            <a:r>
              <a:rPr lang="en-GB" sz="2000" dirty="0" smtClean="0"/>
              <a:t> </a:t>
            </a:r>
            <a:r>
              <a:rPr lang="en-GB" sz="2000" dirty="0" err="1" smtClean="0"/>
              <a:t>agentury</a:t>
            </a:r>
            <a:r>
              <a:rPr lang="en-GB" sz="2000" dirty="0" smtClean="0"/>
              <a:t> </a:t>
            </a:r>
            <a:r>
              <a:rPr lang="en-GB" sz="2000" dirty="0" err="1" smtClean="0"/>
              <a:t>zprostředkující</a:t>
            </a:r>
            <a:r>
              <a:rPr lang="en-GB" sz="2000" dirty="0" smtClean="0"/>
              <a:t> </a:t>
            </a:r>
            <a:r>
              <a:rPr lang="en-GB" sz="2000" dirty="0" err="1"/>
              <a:t>trávení</a:t>
            </a:r>
            <a:r>
              <a:rPr lang="en-GB" sz="2000" dirty="0"/>
              <a:t> </a:t>
            </a:r>
            <a:r>
              <a:rPr lang="en-GB" sz="2000" dirty="0" err="1"/>
              <a:t>volného</a:t>
            </a:r>
            <a:r>
              <a:rPr lang="en-GB" sz="2000" dirty="0"/>
              <a:t> </a:t>
            </a:r>
            <a:r>
              <a:rPr lang="en-GB" sz="2000" dirty="0" err="1" smtClean="0"/>
              <a:t>času</a:t>
            </a:r>
            <a:r>
              <a:rPr lang="en-GB" sz="2000" dirty="0" smtClean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 smtClean="0"/>
              <a:t>cestách</a:t>
            </a:r>
            <a:r>
              <a:rPr lang="en-GB" sz="2000" dirty="0" smtClean="0"/>
              <a:t> </a:t>
            </a:r>
            <a:r>
              <a:rPr lang="en-GB" sz="2000" dirty="0" err="1"/>
              <a:t>mimo</a:t>
            </a:r>
            <a:r>
              <a:rPr lang="en-GB" sz="2000" dirty="0"/>
              <a:t> </a:t>
            </a:r>
            <a:r>
              <a:rPr lang="en-GB" sz="2000" dirty="0" err="1"/>
              <a:t>domov</a:t>
            </a:r>
            <a:r>
              <a:rPr lang="en-GB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78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123478"/>
            <a:ext cx="7704856" cy="507703"/>
          </a:xfrm>
        </p:spPr>
        <p:txBody>
          <a:bodyPr/>
          <a:lstStyle/>
          <a:p>
            <a:r>
              <a:rPr lang="en-GB" dirty="0" err="1" smtClean="0"/>
              <a:t>Vývoj</a:t>
            </a:r>
            <a:r>
              <a:rPr lang="en-GB" dirty="0"/>
              <a:t>, </a:t>
            </a:r>
            <a:r>
              <a:rPr lang="en-GB" dirty="0" err="1"/>
              <a:t>fakta</a:t>
            </a:r>
            <a:r>
              <a:rPr lang="en-GB" dirty="0"/>
              <a:t> a </a:t>
            </a:r>
            <a:r>
              <a:rPr lang="cs-CZ" dirty="0" smtClean="0"/>
              <a:t>data o </a:t>
            </a:r>
            <a:r>
              <a:rPr lang="en-GB" dirty="0" err="1" smtClean="0"/>
              <a:t>cestovní</a:t>
            </a:r>
            <a:r>
              <a:rPr lang="cs-CZ" dirty="0" smtClean="0"/>
              <a:t>m</a:t>
            </a:r>
            <a:r>
              <a:rPr lang="en-GB" dirty="0" smtClean="0"/>
              <a:t> </a:t>
            </a:r>
            <a:r>
              <a:rPr lang="en-GB" dirty="0" err="1"/>
              <a:t>ruchu</a:t>
            </a:r>
            <a:r>
              <a:rPr lang="en-GB" dirty="0"/>
              <a:t> v </a:t>
            </a:r>
            <a:r>
              <a:rPr lang="en-GB" dirty="0" err="1"/>
              <a:t>Severní</a:t>
            </a:r>
            <a:r>
              <a:rPr lang="en-GB" dirty="0"/>
              <a:t> </a:t>
            </a:r>
            <a:r>
              <a:rPr lang="en-GB" dirty="0" err="1"/>
              <a:t>Americe</a:t>
            </a:r>
            <a:endParaRPr lang="en-GB" dirty="0"/>
          </a:p>
        </p:txBody>
      </p:sp>
      <p:sp>
        <p:nvSpPr>
          <p:cNvPr id="3" name="Obdélník 2"/>
          <p:cNvSpPr/>
          <p:nvPr/>
        </p:nvSpPr>
        <p:spPr>
          <a:xfrm>
            <a:off x="0" y="915566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000" dirty="0" err="1" smtClean="0"/>
              <a:t>Další</a:t>
            </a:r>
            <a:r>
              <a:rPr lang="en-GB" sz="2000" dirty="0" smtClean="0"/>
              <a:t> </a:t>
            </a:r>
            <a:r>
              <a:rPr lang="en-GB" sz="2000" dirty="0" err="1"/>
              <a:t>demokratizaci</a:t>
            </a:r>
            <a:r>
              <a:rPr lang="en-GB" sz="2000" dirty="0"/>
              <a:t> </a:t>
            </a:r>
            <a:r>
              <a:rPr lang="en-GB" sz="2000" dirty="0" err="1"/>
              <a:t>cestovního</a:t>
            </a:r>
            <a:r>
              <a:rPr lang="en-GB" sz="2000" dirty="0"/>
              <a:t> </a:t>
            </a:r>
            <a:r>
              <a:rPr lang="en-GB" sz="2000" dirty="0" err="1"/>
              <a:t>ruchu</a:t>
            </a:r>
            <a:r>
              <a:rPr lang="en-GB" sz="2000" dirty="0"/>
              <a:t> </a:t>
            </a:r>
            <a:r>
              <a:rPr lang="en-GB" sz="2000" dirty="0" err="1"/>
              <a:t>Severní</a:t>
            </a:r>
            <a:r>
              <a:rPr lang="en-GB" sz="2000" dirty="0"/>
              <a:t> </a:t>
            </a:r>
            <a:r>
              <a:rPr lang="en-GB" sz="2000" dirty="0" err="1"/>
              <a:t>Ameriky</a:t>
            </a:r>
            <a:r>
              <a:rPr lang="en-GB" sz="2000" dirty="0"/>
              <a:t> </a:t>
            </a:r>
            <a:r>
              <a:rPr lang="en-GB" sz="2000" dirty="0" err="1" smtClean="0"/>
              <a:t>způsobil</a:t>
            </a:r>
            <a:r>
              <a:rPr lang="en-GB" sz="2000" dirty="0" smtClean="0"/>
              <a:t> </a:t>
            </a:r>
            <a:r>
              <a:rPr lang="en-GB" sz="2000" dirty="0" err="1" smtClean="0"/>
              <a:t>masový</a:t>
            </a:r>
            <a:r>
              <a:rPr lang="cs-CZ" sz="2000" dirty="0" smtClean="0"/>
              <a:t> </a:t>
            </a:r>
            <a:r>
              <a:rPr lang="en-GB" sz="2000" dirty="0" err="1" smtClean="0"/>
              <a:t>rozvoj</a:t>
            </a:r>
            <a:r>
              <a:rPr lang="en-GB" sz="2000" dirty="0" smtClean="0"/>
              <a:t> </a:t>
            </a:r>
            <a:r>
              <a:rPr lang="en-GB" sz="2000" dirty="0" err="1" smtClean="0"/>
              <a:t>automobilismu</a:t>
            </a:r>
            <a:r>
              <a:rPr lang="en-GB" sz="2000" dirty="0"/>
              <a:t>, </a:t>
            </a:r>
            <a:r>
              <a:rPr lang="en-GB" sz="2000" dirty="0" err="1" smtClean="0"/>
              <a:t>výstavba</a:t>
            </a:r>
            <a:r>
              <a:rPr lang="en-GB" sz="2000" dirty="0" smtClean="0"/>
              <a:t> </a:t>
            </a:r>
            <a:r>
              <a:rPr lang="en-GB" sz="2000" dirty="0" err="1"/>
              <a:t>cest</a:t>
            </a:r>
            <a:r>
              <a:rPr lang="en-GB" sz="2000" dirty="0"/>
              <a:t> a </a:t>
            </a:r>
            <a:r>
              <a:rPr lang="en-GB" sz="2000" dirty="0" err="1" smtClean="0"/>
              <a:t>později</a:t>
            </a:r>
            <a:r>
              <a:rPr lang="en-GB" sz="2000" dirty="0" smtClean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dálnic</a:t>
            </a:r>
            <a:r>
              <a:rPr lang="en-GB" sz="2000" dirty="0"/>
              <a:t>. </a:t>
            </a:r>
            <a:r>
              <a:rPr lang="en-GB" sz="2000" dirty="0" err="1"/>
              <a:t>První</a:t>
            </a:r>
            <a:r>
              <a:rPr lang="en-GB" sz="2000" dirty="0"/>
              <a:t> </a:t>
            </a:r>
            <a:r>
              <a:rPr lang="en-GB" sz="2000" dirty="0" err="1"/>
              <a:t>automobily</a:t>
            </a:r>
            <a:r>
              <a:rPr lang="en-GB" sz="2000" dirty="0"/>
              <a:t> se </a:t>
            </a:r>
            <a:r>
              <a:rPr lang="en-GB" sz="2000" dirty="0" err="1"/>
              <a:t>zde</a:t>
            </a:r>
            <a:r>
              <a:rPr lang="en-GB" sz="2000" dirty="0"/>
              <a:t> </a:t>
            </a:r>
            <a:r>
              <a:rPr lang="en-GB" sz="2000" dirty="0" err="1"/>
              <a:t>objevily</a:t>
            </a:r>
            <a:r>
              <a:rPr lang="en-GB" sz="2000" dirty="0"/>
              <a:t> </a:t>
            </a:r>
            <a:r>
              <a:rPr lang="en-GB" sz="2000" dirty="0" err="1" smtClean="0"/>
              <a:t>již</a:t>
            </a:r>
            <a:r>
              <a:rPr lang="cs-CZ" sz="2000" dirty="0" smtClean="0"/>
              <a:t> </a:t>
            </a:r>
            <a:r>
              <a:rPr lang="en-GB" sz="2000" dirty="0" smtClean="0"/>
              <a:t>v</a:t>
            </a:r>
            <a:r>
              <a:rPr lang="cs-CZ" sz="2000" dirty="0" smtClean="0"/>
              <a:t> </a:t>
            </a:r>
            <a:r>
              <a:rPr lang="en-GB" sz="2000" dirty="0" smtClean="0"/>
              <a:t>90</a:t>
            </a:r>
            <a:r>
              <a:rPr lang="en-GB" sz="2000" dirty="0"/>
              <a:t>. </a:t>
            </a:r>
            <a:r>
              <a:rPr lang="en-GB" sz="2000" dirty="0" err="1" smtClean="0"/>
              <a:t>letech</a:t>
            </a:r>
            <a:r>
              <a:rPr lang="en-GB" sz="2000" dirty="0" smtClean="0"/>
              <a:t> </a:t>
            </a:r>
            <a:r>
              <a:rPr lang="en-GB" sz="2000" dirty="0"/>
              <a:t>19. </a:t>
            </a:r>
            <a:r>
              <a:rPr lang="en-GB" sz="2000" dirty="0" err="1"/>
              <a:t>století</a:t>
            </a:r>
            <a:r>
              <a:rPr lang="en-GB" sz="2000" dirty="0"/>
              <a:t>. </a:t>
            </a:r>
            <a:endParaRPr lang="cs-CZ" sz="20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000" dirty="0" smtClean="0"/>
              <a:t>Pro </a:t>
            </a:r>
            <a:r>
              <a:rPr lang="en-GB" sz="2000" dirty="0" err="1"/>
              <a:t>rozvoj</a:t>
            </a:r>
            <a:r>
              <a:rPr lang="en-GB" sz="2000" dirty="0"/>
              <a:t> </a:t>
            </a:r>
            <a:r>
              <a:rPr lang="en-GB" sz="2000" dirty="0" err="1"/>
              <a:t>amerického</a:t>
            </a:r>
            <a:r>
              <a:rPr lang="en-GB" sz="2000" dirty="0"/>
              <a:t>, ale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 smtClean="0"/>
              <a:t>světového</a:t>
            </a:r>
            <a:r>
              <a:rPr lang="en-GB" sz="2000" dirty="0" smtClean="0"/>
              <a:t> </a:t>
            </a:r>
            <a:r>
              <a:rPr lang="en-GB" sz="2000" dirty="0" err="1" smtClean="0"/>
              <a:t>automobilismu</a:t>
            </a:r>
            <a:r>
              <a:rPr lang="en-GB" sz="2000" dirty="0" smtClean="0"/>
              <a:t> </a:t>
            </a:r>
            <a:r>
              <a:rPr lang="en-GB" sz="2000" dirty="0" err="1"/>
              <a:t>byl</a:t>
            </a:r>
            <a:r>
              <a:rPr lang="en-GB" sz="2000" dirty="0"/>
              <a:t> </a:t>
            </a:r>
            <a:r>
              <a:rPr lang="en-GB" sz="2000" dirty="0" err="1" smtClean="0"/>
              <a:t>ozhodující</a:t>
            </a:r>
            <a:r>
              <a:rPr lang="en-GB" sz="2000" dirty="0" smtClean="0"/>
              <a:t> </a:t>
            </a:r>
            <a:r>
              <a:rPr lang="en-GB" sz="2000" dirty="0" err="1"/>
              <a:t>rok</a:t>
            </a:r>
            <a:r>
              <a:rPr lang="en-GB" sz="2000" dirty="0"/>
              <a:t> </a:t>
            </a:r>
            <a:r>
              <a:rPr lang="en-GB" sz="2000" dirty="0" smtClean="0"/>
              <a:t>1908</a:t>
            </a:r>
            <a:r>
              <a:rPr lang="en-GB" sz="2000" dirty="0"/>
              <a:t>, </a:t>
            </a:r>
            <a:r>
              <a:rPr lang="en-GB" sz="2000" dirty="0" err="1"/>
              <a:t>kdy</a:t>
            </a:r>
            <a:r>
              <a:rPr lang="en-GB" sz="2000" dirty="0"/>
              <a:t> Henry Ford </a:t>
            </a:r>
            <a:r>
              <a:rPr lang="en-GB" sz="2000" dirty="0" err="1" smtClean="0"/>
              <a:t>začal</a:t>
            </a:r>
            <a:r>
              <a:rPr lang="en-GB" sz="2000" dirty="0" smtClean="0"/>
              <a:t> v</a:t>
            </a:r>
            <a:r>
              <a:rPr lang="cs-CZ" sz="2000" dirty="0" smtClean="0"/>
              <a:t> </a:t>
            </a:r>
            <a:r>
              <a:rPr lang="en-GB" sz="2000" dirty="0" err="1" smtClean="0"/>
              <a:t>Detroitu</a:t>
            </a:r>
            <a:r>
              <a:rPr lang="en-GB" sz="2000" dirty="0" smtClean="0"/>
              <a:t> </a:t>
            </a:r>
            <a:r>
              <a:rPr lang="en-GB" sz="2000" dirty="0" err="1" smtClean="0"/>
              <a:t>výrobu</a:t>
            </a:r>
            <a:r>
              <a:rPr lang="en-GB" sz="2000" dirty="0" smtClean="0"/>
              <a:t> </a:t>
            </a:r>
            <a:r>
              <a:rPr lang="en-GB" sz="2000" dirty="0" err="1"/>
              <a:t>svého</a:t>
            </a:r>
            <a:r>
              <a:rPr lang="en-GB" sz="2000" dirty="0"/>
              <a:t> </a:t>
            </a:r>
            <a:r>
              <a:rPr lang="en-GB" sz="2000" dirty="0" err="1"/>
              <a:t>proslulého</a:t>
            </a:r>
            <a:r>
              <a:rPr lang="en-GB" sz="2000" dirty="0"/>
              <a:t> </a:t>
            </a:r>
            <a:r>
              <a:rPr lang="cs-CZ" sz="2000" dirty="0"/>
              <a:t>m</a:t>
            </a:r>
            <a:r>
              <a:rPr lang="en-GB" sz="2000" dirty="0" err="1" smtClean="0"/>
              <a:t>odelu</a:t>
            </a:r>
            <a:r>
              <a:rPr lang="cs-CZ" sz="2000" dirty="0" smtClean="0"/>
              <a:t> Fordu T</a:t>
            </a:r>
            <a:r>
              <a:rPr lang="en-GB" sz="2000" dirty="0" smtClean="0"/>
              <a:t>, </a:t>
            </a:r>
            <a:r>
              <a:rPr lang="en-GB" sz="2000" dirty="0" err="1" smtClean="0"/>
              <a:t>jehož</a:t>
            </a:r>
            <a:r>
              <a:rPr lang="cs-CZ" sz="2000" dirty="0" smtClean="0"/>
              <a:t> </a:t>
            </a:r>
            <a:r>
              <a:rPr lang="en-GB" sz="2000" dirty="0" err="1" smtClean="0"/>
              <a:t>cena</a:t>
            </a:r>
            <a:r>
              <a:rPr lang="en-GB" sz="2000" dirty="0" smtClean="0"/>
              <a:t> </a:t>
            </a:r>
            <a:r>
              <a:rPr lang="en-GB" sz="2000" dirty="0" err="1"/>
              <a:t>byla</a:t>
            </a:r>
            <a:r>
              <a:rPr lang="en-GB" sz="2000" dirty="0"/>
              <a:t> </a:t>
            </a:r>
            <a:r>
              <a:rPr lang="en-GB" sz="2000" dirty="0" err="1" smtClean="0"/>
              <a:t>tak</a:t>
            </a:r>
            <a:r>
              <a:rPr lang="en-GB" sz="2000" dirty="0" smtClean="0"/>
              <a:t> </a:t>
            </a:r>
            <a:r>
              <a:rPr lang="en-GB" sz="2000" dirty="0" err="1"/>
              <a:t>nízká</a:t>
            </a:r>
            <a:r>
              <a:rPr lang="en-GB" sz="2000" dirty="0"/>
              <a:t>, </a:t>
            </a:r>
            <a:r>
              <a:rPr lang="en-GB" sz="2000" dirty="0" err="1" smtClean="0"/>
              <a:t>že</a:t>
            </a:r>
            <a:r>
              <a:rPr lang="en-GB" sz="2000" dirty="0" smtClean="0"/>
              <a:t> </a:t>
            </a:r>
            <a:r>
              <a:rPr lang="en-GB" sz="2000" dirty="0" err="1"/>
              <a:t>si</a:t>
            </a:r>
            <a:r>
              <a:rPr lang="en-GB" sz="2000" dirty="0"/>
              <a:t> </a:t>
            </a:r>
            <a:r>
              <a:rPr lang="en-GB" sz="2000" dirty="0" err="1"/>
              <a:t>ho</a:t>
            </a:r>
            <a:r>
              <a:rPr lang="en-GB" sz="2000" dirty="0"/>
              <a:t> </a:t>
            </a:r>
            <a:r>
              <a:rPr lang="en-GB" sz="2000" dirty="0" err="1"/>
              <a:t>mohli</a:t>
            </a:r>
            <a:r>
              <a:rPr lang="en-GB" sz="2000" dirty="0"/>
              <a:t> </a:t>
            </a:r>
            <a:r>
              <a:rPr lang="en-GB" sz="2000" dirty="0" err="1"/>
              <a:t>dovolit</a:t>
            </a:r>
            <a:r>
              <a:rPr lang="en-GB" sz="2000" dirty="0"/>
              <a:t> </a:t>
            </a:r>
            <a:r>
              <a:rPr lang="en-GB" sz="2000" dirty="0" err="1"/>
              <a:t>koupit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 smtClean="0"/>
              <a:t>příslušníci</a:t>
            </a:r>
            <a:r>
              <a:rPr lang="en-GB" sz="2000" dirty="0" smtClean="0"/>
              <a:t> </a:t>
            </a:r>
            <a:r>
              <a:rPr lang="en-GB" sz="2000" dirty="0" err="1" smtClean="0"/>
              <a:t>střední</a:t>
            </a:r>
            <a:r>
              <a:rPr lang="en-GB" sz="2000" dirty="0" smtClean="0"/>
              <a:t> </a:t>
            </a:r>
            <a:r>
              <a:rPr lang="en-GB" sz="2000" dirty="0" err="1" smtClean="0"/>
              <a:t>třídy</a:t>
            </a:r>
            <a:r>
              <a:rPr lang="en-GB" sz="2000" dirty="0"/>
              <a:t>. </a:t>
            </a:r>
            <a:r>
              <a:rPr lang="cs-CZ" sz="2000" dirty="0" smtClean="0"/>
              <a:t>O</a:t>
            </a:r>
            <a:r>
              <a:rPr lang="en-GB" sz="2000" dirty="0" err="1" smtClean="0"/>
              <a:t>sobní</a:t>
            </a:r>
            <a:r>
              <a:rPr lang="en-GB" sz="2000" dirty="0" smtClean="0"/>
              <a:t> </a:t>
            </a:r>
            <a:r>
              <a:rPr lang="en-GB" sz="2000" dirty="0" err="1" smtClean="0"/>
              <a:t>uta</a:t>
            </a:r>
            <a:r>
              <a:rPr lang="en-GB" sz="2000" dirty="0" smtClean="0"/>
              <a:t> </a:t>
            </a:r>
            <a:r>
              <a:rPr lang="en-GB" sz="2000" dirty="0" err="1" smtClean="0"/>
              <a:t>přispěla</a:t>
            </a:r>
            <a:r>
              <a:rPr lang="en-GB" sz="2000" dirty="0" smtClean="0"/>
              <a:t> k</a:t>
            </a:r>
            <a:r>
              <a:rPr lang="cs-CZ" sz="2000" dirty="0" smtClean="0"/>
              <a:t> </a:t>
            </a:r>
            <a:r>
              <a:rPr lang="en-GB" sz="2000" dirty="0" err="1" smtClean="0"/>
              <a:t>rozvoji</a:t>
            </a:r>
            <a:r>
              <a:rPr lang="en-GB" sz="2000" dirty="0" smtClean="0"/>
              <a:t> </a:t>
            </a:r>
            <a:r>
              <a:rPr lang="en-GB" sz="2000" dirty="0" err="1"/>
              <a:t>individuální</a:t>
            </a:r>
            <a:r>
              <a:rPr lang="en-GB" sz="2000" dirty="0"/>
              <a:t> </a:t>
            </a:r>
            <a:r>
              <a:rPr lang="en-GB" sz="2000" dirty="0" err="1"/>
              <a:t>turistiky</a:t>
            </a:r>
            <a:r>
              <a:rPr lang="en-GB" sz="2000" dirty="0"/>
              <a:t>, </a:t>
            </a:r>
            <a:r>
              <a:rPr lang="en-GB" sz="2000" dirty="0" err="1" smtClean="0"/>
              <a:t>jíž</a:t>
            </a:r>
            <a:r>
              <a:rPr lang="cs-CZ" sz="2000" dirty="0" smtClean="0"/>
              <a:t> </a:t>
            </a:r>
            <a:r>
              <a:rPr lang="en-GB" sz="2000" dirty="0" smtClean="0"/>
              <a:t>se </a:t>
            </a:r>
            <a:r>
              <a:rPr lang="en-GB" sz="2000" dirty="0" err="1" smtClean="0"/>
              <a:t>přizpůsobila</a:t>
            </a:r>
            <a:r>
              <a:rPr lang="en-GB" sz="2000" dirty="0" smtClean="0"/>
              <a:t> </a:t>
            </a:r>
            <a:r>
              <a:rPr lang="en-GB" sz="2000" dirty="0" err="1" smtClean="0"/>
              <a:t>i</a:t>
            </a:r>
            <a:r>
              <a:rPr lang="en-GB" sz="2000" dirty="0" smtClean="0"/>
              <a:t> </a:t>
            </a:r>
            <a:r>
              <a:rPr lang="en-GB" sz="2000" dirty="0" err="1"/>
              <a:t>severoamerická</a:t>
            </a:r>
            <a:r>
              <a:rPr lang="en-GB" sz="2000" dirty="0"/>
              <a:t> </a:t>
            </a:r>
            <a:r>
              <a:rPr lang="en-GB" sz="2000" dirty="0" err="1"/>
              <a:t>turistická</a:t>
            </a:r>
            <a:r>
              <a:rPr lang="en-GB" sz="2000" dirty="0"/>
              <a:t> </a:t>
            </a:r>
            <a:r>
              <a:rPr lang="cs-CZ" sz="2000" dirty="0" smtClean="0"/>
              <a:t>i</a:t>
            </a:r>
            <a:r>
              <a:rPr lang="en-GB" sz="2000" dirty="0" err="1" smtClean="0"/>
              <a:t>nfrastruktura</a:t>
            </a:r>
            <a:r>
              <a:rPr lang="en-GB" sz="2000" dirty="0"/>
              <a:t>. </a:t>
            </a:r>
            <a:r>
              <a:rPr lang="en-GB" sz="2000" dirty="0" err="1" smtClean="0"/>
              <a:t>Začaly</a:t>
            </a:r>
            <a:r>
              <a:rPr lang="en-GB" sz="2000" dirty="0" smtClean="0"/>
              <a:t> </a:t>
            </a:r>
            <a:r>
              <a:rPr lang="en-GB" sz="2000" dirty="0"/>
              <a:t>se </a:t>
            </a:r>
            <a:r>
              <a:rPr lang="en-GB" sz="2000" dirty="0" err="1" smtClean="0"/>
              <a:t>stavět</a:t>
            </a:r>
            <a:r>
              <a:rPr lang="en-GB" sz="2000" dirty="0" smtClean="0"/>
              <a:t> </a:t>
            </a:r>
            <a:r>
              <a:rPr lang="en-GB" sz="2000" dirty="0" err="1"/>
              <a:t>hotely</a:t>
            </a:r>
            <a:r>
              <a:rPr lang="en-GB" sz="2000" dirty="0"/>
              <a:t> a </a:t>
            </a:r>
            <a:r>
              <a:rPr lang="en-GB" sz="2000" dirty="0" err="1" smtClean="0"/>
              <a:t>později</a:t>
            </a:r>
            <a:r>
              <a:rPr lang="en-GB" sz="2000" dirty="0" smtClean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mnohem</a:t>
            </a:r>
            <a:r>
              <a:rPr lang="en-GB" sz="2000" dirty="0"/>
              <a:t> </a:t>
            </a:r>
            <a:r>
              <a:rPr lang="en-GB" sz="2000" dirty="0" err="1" smtClean="0"/>
              <a:t>levnější</a:t>
            </a:r>
            <a:r>
              <a:rPr lang="en-GB" sz="2000" dirty="0" smtClean="0"/>
              <a:t> motely, </a:t>
            </a:r>
            <a:r>
              <a:rPr lang="en-GB" sz="2000" dirty="0" err="1"/>
              <a:t>které</a:t>
            </a:r>
            <a:r>
              <a:rPr lang="en-GB" sz="2000" dirty="0"/>
              <a:t> </a:t>
            </a:r>
            <a:r>
              <a:rPr lang="en-GB" sz="2000" dirty="0" err="1" smtClean="0"/>
              <a:t>začaly</a:t>
            </a:r>
            <a:r>
              <a:rPr lang="en-GB" sz="2000" dirty="0" smtClean="0"/>
              <a:t> </a:t>
            </a:r>
            <a:r>
              <a:rPr lang="cs-CZ" sz="2000" dirty="0" smtClean="0"/>
              <a:t>A</a:t>
            </a:r>
            <a:r>
              <a:rPr lang="en-GB" sz="2000" dirty="0" err="1" smtClean="0"/>
              <a:t>meričanům</a:t>
            </a:r>
            <a:r>
              <a:rPr lang="en-GB" sz="2000" dirty="0" smtClean="0"/>
              <a:t> </a:t>
            </a:r>
            <a:r>
              <a:rPr lang="en-GB" sz="2000" dirty="0" err="1" smtClean="0"/>
              <a:t>sloužit</a:t>
            </a:r>
            <a:r>
              <a:rPr lang="cs-CZ" sz="2000" dirty="0" smtClean="0"/>
              <a:t> </a:t>
            </a:r>
            <a:r>
              <a:rPr lang="en-GB" sz="2000" dirty="0" err="1" smtClean="0"/>
              <a:t>na</a:t>
            </a:r>
            <a:r>
              <a:rPr lang="en-GB" sz="2000" dirty="0" smtClean="0"/>
              <a:t> </a:t>
            </a:r>
            <a:r>
              <a:rPr lang="en-GB" sz="2000" dirty="0" err="1"/>
              <a:t>jejich</a:t>
            </a:r>
            <a:r>
              <a:rPr lang="en-GB" sz="2000" dirty="0"/>
              <a:t> </a:t>
            </a:r>
            <a:r>
              <a:rPr lang="en-GB" sz="2000" dirty="0" err="1"/>
              <a:t>individuálních</a:t>
            </a:r>
            <a:r>
              <a:rPr lang="en-GB" sz="2000" dirty="0"/>
              <a:t> </a:t>
            </a:r>
            <a:r>
              <a:rPr lang="en-GB" sz="2000" dirty="0" err="1"/>
              <a:t>cestách</a:t>
            </a:r>
            <a:r>
              <a:rPr lang="en-GB" sz="2000" dirty="0"/>
              <a:t>. </a:t>
            </a:r>
            <a:endParaRPr lang="cs-CZ" sz="20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000" dirty="0" err="1" smtClean="0"/>
              <a:t>První</a:t>
            </a:r>
            <a:r>
              <a:rPr lang="en-GB" sz="2000" dirty="0" smtClean="0"/>
              <a:t> motel</a:t>
            </a:r>
            <a:r>
              <a:rPr lang="cs-CZ" sz="2000" dirty="0" smtClean="0"/>
              <a:t> </a:t>
            </a:r>
            <a:r>
              <a:rPr lang="en-GB" sz="2000" dirty="0" err="1" smtClean="0"/>
              <a:t>vznikl</a:t>
            </a:r>
            <a:r>
              <a:rPr lang="en-GB" sz="2000" dirty="0" smtClean="0"/>
              <a:t> v</a:t>
            </a:r>
            <a:r>
              <a:rPr lang="cs-CZ" sz="2000" dirty="0" smtClean="0"/>
              <a:t> </a:t>
            </a:r>
            <a:r>
              <a:rPr lang="en-GB" sz="2000" dirty="0" err="1" smtClean="0"/>
              <a:t>roce</a:t>
            </a:r>
            <a:r>
              <a:rPr lang="en-GB" sz="2000" dirty="0" smtClean="0"/>
              <a:t> </a:t>
            </a:r>
            <a:r>
              <a:rPr lang="en-GB" sz="2000" dirty="0"/>
              <a:t>1925 </a:t>
            </a:r>
            <a:r>
              <a:rPr lang="en-GB" sz="2000" dirty="0" smtClean="0"/>
              <a:t>v</a:t>
            </a:r>
            <a:r>
              <a:rPr lang="cs-CZ" sz="2000" dirty="0" smtClean="0"/>
              <a:t> </a:t>
            </a:r>
            <a:r>
              <a:rPr lang="en-GB" sz="2000" dirty="0" smtClean="0"/>
              <a:t>San </a:t>
            </a:r>
            <a:r>
              <a:rPr lang="cs-CZ" sz="2000" dirty="0" smtClean="0"/>
              <a:t>L</a:t>
            </a:r>
            <a:r>
              <a:rPr lang="en-GB" sz="2000" dirty="0" err="1" smtClean="0"/>
              <a:t>uis</a:t>
            </a:r>
            <a:r>
              <a:rPr lang="en-GB" sz="2000" dirty="0" smtClean="0"/>
              <a:t> </a:t>
            </a:r>
            <a:r>
              <a:rPr lang="en-GB" sz="2000" dirty="0"/>
              <a:t>Obispo </a:t>
            </a:r>
            <a:r>
              <a:rPr lang="en-GB" sz="2000" dirty="0" err="1" smtClean="0"/>
              <a:t>Kalifornii</a:t>
            </a:r>
            <a:r>
              <a:rPr lang="en-GB" sz="2000" dirty="0" smtClean="0"/>
              <a:t> </a:t>
            </a:r>
            <a:r>
              <a:rPr lang="en-GB" sz="2000" dirty="0"/>
              <a:t>(Jackson 1993). Motely </a:t>
            </a:r>
            <a:r>
              <a:rPr lang="en-GB" sz="2000" dirty="0" err="1" smtClean="0"/>
              <a:t>přispěly</a:t>
            </a:r>
            <a:r>
              <a:rPr lang="en-GB" sz="2000" dirty="0" smtClean="0"/>
              <a:t> k</a:t>
            </a:r>
            <a:r>
              <a:rPr lang="cs-CZ" sz="2000" dirty="0" smtClean="0"/>
              <a:t> </a:t>
            </a:r>
            <a:r>
              <a:rPr lang="en-GB" sz="2000" dirty="0" err="1" smtClean="0"/>
              <a:t>rozvoji</a:t>
            </a:r>
            <a:r>
              <a:rPr lang="en-GB" sz="2000" dirty="0" smtClean="0"/>
              <a:t> </a:t>
            </a:r>
            <a:r>
              <a:rPr lang="en-GB" sz="2000" dirty="0" err="1"/>
              <a:t>domácího</a:t>
            </a:r>
            <a:r>
              <a:rPr lang="en-GB" sz="2000" dirty="0"/>
              <a:t> </a:t>
            </a:r>
            <a:r>
              <a:rPr lang="cs-CZ" sz="2000" dirty="0" smtClean="0"/>
              <a:t>c</a:t>
            </a:r>
            <a:r>
              <a:rPr lang="en-GB" sz="2000" dirty="0" err="1" smtClean="0"/>
              <a:t>estovního</a:t>
            </a:r>
            <a:r>
              <a:rPr lang="en-GB" sz="2000" dirty="0" smtClean="0"/>
              <a:t> </a:t>
            </a:r>
            <a:r>
              <a:rPr lang="cs-CZ" sz="2000" dirty="0" smtClean="0"/>
              <a:t>r</a:t>
            </a:r>
            <a:r>
              <a:rPr lang="en-GB" sz="2000" dirty="0" err="1" smtClean="0"/>
              <a:t>uchu</a:t>
            </a:r>
            <a:r>
              <a:rPr lang="en-GB" sz="2000" dirty="0"/>
              <a:t>, </a:t>
            </a:r>
            <a:r>
              <a:rPr lang="en-GB" sz="2000" dirty="0" err="1" smtClean="0"/>
              <a:t>jenž</a:t>
            </a:r>
            <a:r>
              <a:rPr lang="cs-CZ" sz="2000" dirty="0" smtClean="0"/>
              <a:t> </a:t>
            </a:r>
            <a:r>
              <a:rPr lang="en-GB" sz="2000" dirty="0" smtClean="0"/>
              <a:t>je </a:t>
            </a:r>
            <a:r>
              <a:rPr lang="en-GB" sz="2000" dirty="0" err="1" smtClean="0"/>
              <a:t>vSeverní</a:t>
            </a:r>
            <a:r>
              <a:rPr lang="en-GB" sz="2000" dirty="0" smtClean="0"/>
              <a:t> </a:t>
            </a:r>
            <a:r>
              <a:rPr lang="en-GB" sz="2000" dirty="0" err="1"/>
              <a:t>Americe</a:t>
            </a:r>
            <a:r>
              <a:rPr lang="en-GB" sz="2000" dirty="0"/>
              <a:t> </a:t>
            </a:r>
            <a:r>
              <a:rPr lang="en-GB" sz="2000" dirty="0" err="1" smtClean="0"/>
              <a:t>dodnes</a:t>
            </a:r>
            <a:r>
              <a:rPr lang="en-GB" sz="2000" dirty="0" smtClean="0"/>
              <a:t> </a:t>
            </a:r>
            <a:r>
              <a:rPr lang="en-GB" sz="2000" dirty="0" err="1" smtClean="0"/>
              <a:t>velmi</a:t>
            </a:r>
            <a:r>
              <a:rPr lang="en-GB" sz="2000" dirty="0" smtClean="0"/>
              <a:t> </a:t>
            </a:r>
            <a:r>
              <a:rPr lang="en-GB" sz="2000" dirty="0" err="1" smtClean="0"/>
              <a:t>rozšířený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91836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123478"/>
            <a:ext cx="7704856" cy="507703"/>
          </a:xfrm>
        </p:spPr>
        <p:txBody>
          <a:bodyPr/>
          <a:lstStyle/>
          <a:p>
            <a:r>
              <a:rPr lang="en-GB" dirty="0" err="1" smtClean="0"/>
              <a:t>Vývoj</a:t>
            </a:r>
            <a:r>
              <a:rPr lang="en-GB" dirty="0"/>
              <a:t>, </a:t>
            </a:r>
            <a:r>
              <a:rPr lang="en-GB" dirty="0" err="1"/>
              <a:t>fakta</a:t>
            </a:r>
            <a:r>
              <a:rPr lang="en-GB" dirty="0"/>
              <a:t> a </a:t>
            </a:r>
            <a:r>
              <a:rPr lang="cs-CZ" dirty="0" smtClean="0"/>
              <a:t>data o </a:t>
            </a:r>
            <a:r>
              <a:rPr lang="en-GB" dirty="0" err="1" smtClean="0"/>
              <a:t>cestovní</a:t>
            </a:r>
            <a:r>
              <a:rPr lang="cs-CZ" dirty="0" smtClean="0"/>
              <a:t>m</a:t>
            </a:r>
            <a:r>
              <a:rPr lang="en-GB" dirty="0" smtClean="0"/>
              <a:t> </a:t>
            </a:r>
            <a:r>
              <a:rPr lang="en-GB" dirty="0" err="1"/>
              <a:t>ruchu</a:t>
            </a:r>
            <a:r>
              <a:rPr lang="en-GB" dirty="0"/>
              <a:t> v </a:t>
            </a:r>
            <a:r>
              <a:rPr lang="en-GB" dirty="0" err="1"/>
              <a:t>Severní</a:t>
            </a:r>
            <a:r>
              <a:rPr lang="en-GB" dirty="0"/>
              <a:t> </a:t>
            </a:r>
            <a:r>
              <a:rPr lang="en-GB" dirty="0" err="1"/>
              <a:t>Americe</a:t>
            </a:r>
            <a:endParaRPr lang="en-GB" dirty="0"/>
          </a:p>
        </p:txBody>
      </p:sp>
      <p:sp>
        <p:nvSpPr>
          <p:cNvPr id="3" name="Obdélník 2"/>
          <p:cNvSpPr/>
          <p:nvPr/>
        </p:nvSpPr>
        <p:spPr>
          <a:xfrm>
            <a:off x="0" y="915566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000" dirty="0"/>
              <a:t>I </a:t>
            </a:r>
            <a:r>
              <a:rPr lang="en-GB" sz="2000" dirty="0" err="1" smtClean="0"/>
              <a:t>když</a:t>
            </a:r>
            <a:r>
              <a:rPr lang="cs-CZ" sz="2000" dirty="0" smtClean="0"/>
              <a:t> </a:t>
            </a:r>
            <a:r>
              <a:rPr lang="en-GB" sz="2000" dirty="0" err="1" smtClean="0"/>
              <a:t>podmínky</a:t>
            </a:r>
            <a:r>
              <a:rPr lang="en-GB" sz="2000" dirty="0" smtClean="0"/>
              <a:t> </a:t>
            </a:r>
            <a:r>
              <a:rPr lang="en-GB" sz="2000" dirty="0"/>
              <a:t>pro </a:t>
            </a:r>
            <a:r>
              <a:rPr lang="en-GB" sz="2000" dirty="0" err="1"/>
              <a:t>rozvoj</a:t>
            </a:r>
            <a:r>
              <a:rPr lang="en-GB" sz="2000" dirty="0"/>
              <a:t> </a:t>
            </a:r>
            <a:r>
              <a:rPr lang="en-GB" sz="2000" dirty="0" err="1"/>
              <a:t>cestovního</a:t>
            </a:r>
            <a:r>
              <a:rPr lang="en-GB" sz="2000" dirty="0"/>
              <a:t> </a:t>
            </a:r>
            <a:r>
              <a:rPr lang="en-GB" sz="2000" dirty="0" err="1"/>
              <a:t>ruchu</a:t>
            </a:r>
            <a:r>
              <a:rPr lang="en-GB" sz="2000" dirty="0"/>
              <a:t> </a:t>
            </a:r>
            <a:r>
              <a:rPr lang="en-GB" sz="2000" dirty="0" err="1"/>
              <a:t>vznikly</a:t>
            </a:r>
            <a:r>
              <a:rPr lang="en-GB" sz="2000" dirty="0"/>
              <a:t> </a:t>
            </a:r>
            <a:r>
              <a:rPr lang="en-GB" sz="2000" dirty="0" smtClean="0"/>
              <a:t>v</a:t>
            </a:r>
            <a:r>
              <a:rPr lang="cs-CZ" sz="2000" dirty="0" smtClean="0"/>
              <a:t> </a:t>
            </a:r>
            <a:r>
              <a:rPr lang="en-GB" sz="2000" dirty="0" err="1" smtClean="0"/>
              <a:t>Severní</a:t>
            </a:r>
            <a:r>
              <a:rPr lang="en-GB" sz="2000" dirty="0" smtClean="0"/>
              <a:t> </a:t>
            </a:r>
            <a:r>
              <a:rPr lang="en-GB" sz="2000" dirty="0" err="1"/>
              <a:t>Americe</a:t>
            </a:r>
            <a:r>
              <a:rPr lang="en-GB" sz="2000" dirty="0"/>
              <a:t> o </a:t>
            </a:r>
            <a:r>
              <a:rPr lang="en-GB" sz="2000" dirty="0" err="1" smtClean="0"/>
              <a:t>něco</a:t>
            </a:r>
            <a:r>
              <a:rPr lang="en-GB" sz="2000" dirty="0" smtClean="0"/>
              <a:t> </a:t>
            </a:r>
            <a:r>
              <a:rPr lang="en-GB" sz="2000" dirty="0" err="1" smtClean="0"/>
              <a:t>dřív</a:t>
            </a:r>
            <a:r>
              <a:rPr lang="en-GB" sz="2000" dirty="0" smtClean="0"/>
              <a:t> ne</a:t>
            </a:r>
            <a:r>
              <a:rPr lang="cs-CZ" sz="2000" dirty="0" smtClean="0"/>
              <a:t> </a:t>
            </a:r>
            <a:r>
              <a:rPr lang="en-GB" sz="2000" dirty="0" err="1" smtClean="0"/>
              <a:t>žvjiných</a:t>
            </a:r>
            <a:r>
              <a:rPr lang="en-GB" sz="2000" dirty="0" smtClean="0"/>
              <a:t> </a:t>
            </a:r>
            <a:r>
              <a:rPr lang="en-GB" sz="2000" dirty="0" err="1"/>
              <a:t>oblastech</a:t>
            </a:r>
            <a:r>
              <a:rPr lang="en-GB" sz="2000" dirty="0"/>
              <a:t> </a:t>
            </a:r>
            <a:r>
              <a:rPr lang="en-GB" sz="2000" dirty="0" err="1" smtClean="0"/>
              <a:t>světa</a:t>
            </a:r>
            <a:r>
              <a:rPr lang="en-GB" sz="2000" dirty="0"/>
              <a:t>, </a:t>
            </a:r>
            <a:r>
              <a:rPr lang="en-GB" sz="2000" dirty="0" err="1" smtClean="0"/>
              <a:t>masový</a:t>
            </a:r>
            <a:r>
              <a:rPr lang="cs-CZ" sz="2000" dirty="0" smtClean="0"/>
              <a:t> </a:t>
            </a:r>
            <a:r>
              <a:rPr lang="en-GB" sz="2000" dirty="0" err="1" smtClean="0"/>
              <a:t>cestovní</a:t>
            </a:r>
            <a:r>
              <a:rPr lang="en-GB" sz="2000" dirty="0" smtClean="0"/>
              <a:t> </a:t>
            </a:r>
            <a:r>
              <a:rPr lang="en-GB" sz="2000" dirty="0" err="1" smtClean="0"/>
              <a:t>ruch</a:t>
            </a:r>
            <a:r>
              <a:rPr lang="cs-CZ" sz="2000" dirty="0" smtClean="0"/>
              <a:t> </a:t>
            </a:r>
            <a:r>
              <a:rPr lang="en-GB" sz="2000" dirty="0" err="1" smtClean="0"/>
              <a:t>mimo</a:t>
            </a:r>
            <a:r>
              <a:rPr lang="en-GB" sz="2000" dirty="0" smtClean="0"/>
              <a:t> </a:t>
            </a:r>
            <a:r>
              <a:rPr lang="en-GB" sz="2000" dirty="0" err="1"/>
              <a:t>území</a:t>
            </a:r>
            <a:r>
              <a:rPr lang="en-GB" sz="2000" dirty="0"/>
              <a:t> USA a </a:t>
            </a:r>
            <a:r>
              <a:rPr lang="en-GB" sz="2000" dirty="0" err="1"/>
              <a:t>Kanady</a:t>
            </a:r>
            <a:r>
              <a:rPr lang="en-GB" sz="2000" dirty="0"/>
              <a:t> se </a:t>
            </a:r>
            <a:r>
              <a:rPr lang="en-GB" sz="2000" dirty="0" err="1"/>
              <a:t>objevil</a:t>
            </a:r>
            <a:r>
              <a:rPr lang="en-GB" sz="2000" dirty="0"/>
              <a:t> </a:t>
            </a:r>
            <a:r>
              <a:rPr lang="cs-CZ" sz="2000" dirty="0" smtClean="0"/>
              <a:t>a</a:t>
            </a:r>
            <a:r>
              <a:rPr lang="en-GB" sz="2000" dirty="0" smtClean="0"/>
              <a:t>ž</a:t>
            </a:r>
            <a:r>
              <a:rPr lang="cs-CZ" sz="2000" dirty="0" smtClean="0"/>
              <a:t> </a:t>
            </a:r>
            <a:r>
              <a:rPr lang="en-GB" sz="2000" dirty="0" err="1" smtClean="0"/>
              <a:t>po</a:t>
            </a:r>
            <a:r>
              <a:rPr lang="en-GB" sz="2000" dirty="0" smtClean="0"/>
              <a:t> </a:t>
            </a:r>
            <a:r>
              <a:rPr lang="en-GB" sz="2000" dirty="0" err="1"/>
              <a:t>druhé</a:t>
            </a:r>
            <a:r>
              <a:rPr lang="en-GB" sz="2000" dirty="0"/>
              <a:t> </a:t>
            </a:r>
            <a:r>
              <a:rPr lang="en-GB" sz="2000" dirty="0" err="1" smtClean="0"/>
              <a:t>světové</a:t>
            </a:r>
            <a:r>
              <a:rPr lang="en-GB" sz="2000" dirty="0" smtClean="0"/>
              <a:t> </a:t>
            </a:r>
            <a:r>
              <a:rPr lang="en-GB" sz="2000" dirty="0" err="1"/>
              <a:t>válce</a:t>
            </a:r>
            <a:r>
              <a:rPr lang="en-GB" sz="2000" dirty="0"/>
              <a:t>, </a:t>
            </a:r>
            <a:r>
              <a:rPr lang="en-GB" sz="2000" dirty="0" smtClean="0"/>
              <a:t>s</a:t>
            </a:r>
            <a:r>
              <a:rPr lang="cs-CZ" sz="2000" dirty="0" smtClean="0"/>
              <a:t> </a:t>
            </a:r>
            <a:r>
              <a:rPr lang="en-GB" sz="2000" dirty="0" err="1" smtClean="0"/>
              <a:t>rozvojem</a:t>
            </a:r>
            <a:r>
              <a:rPr lang="en-GB" sz="2000" dirty="0" smtClean="0"/>
              <a:t> </a:t>
            </a:r>
            <a:r>
              <a:rPr lang="en-GB" sz="2000" dirty="0" err="1"/>
              <a:t>letecké</a:t>
            </a:r>
            <a:r>
              <a:rPr lang="en-GB" sz="2000" dirty="0"/>
              <a:t> </a:t>
            </a:r>
            <a:r>
              <a:rPr lang="en-GB" sz="2000" dirty="0" err="1"/>
              <a:t>dopravy</a:t>
            </a:r>
            <a:r>
              <a:rPr lang="en-GB" sz="2000" dirty="0"/>
              <a:t>. </a:t>
            </a:r>
            <a:r>
              <a:rPr lang="en-GB" sz="2000" dirty="0" err="1"/>
              <a:t>Dnes</a:t>
            </a:r>
            <a:r>
              <a:rPr lang="en-GB" sz="2000" dirty="0"/>
              <a:t> </a:t>
            </a:r>
            <a:r>
              <a:rPr lang="en-GB" sz="2000" dirty="0" err="1" smtClean="0"/>
              <a:t>patří</a:t>
            </a:r>
            <a:r>
              <a:rPr lang="en-GB" sz="2000" dirty="0" smtClean="0"/>
              <a:t> </a:t>
            </a:r>
            <a:r>
              <a:rPr lang="en-GB" sz="2000" dirty="0" err="1" smtClean="0"/>
              <a:t>Američané</a:t>
            </a:r>
            <a:r>
              <a:rPr lang="en-GB" sz="2000" dirty="0" smtClean="0"/>
              <a:t> </a:t>
            </a:r>
            <a:r>
              <a:rPr lang="en-GB" sz="2000" dirty="0"/>
              <a:t>a </a:t>
            </a:r>
            <a:r>
              <a:rPr lang="en-GB" sz="2000" dirty="0" err="1" smtClean="0"/>
              <a:t>Kanaďané</a:t>
            </a:r>
            <a:r>
              <a:rPr lang="en-GB" sz="2000" dirty="0" smtClean="0"/>
              <a:t> k</a:t>
            </a:r>
            <a:r>
              <a:rPr lang="cs-CZ" sz="2000" dirty="0" smtClean="0"/>
              <a:t> </a:t>
            </a:r>
            <a:r>
              <a:rPr lang="en-GB" sz="2000" dirty="0" err="1" smtClean="0"/>
              <a:t>nejzcestovalejším</a:t>
            </a:r>
            <a:r>
              <a:rPr lang="en-GB" sz="2000" dirty="0"/>
              <a:t>. </a:t>
            </a:r>
            <a:r>
              <a:rPr lang="en-GB" sz="2000" dirty="0" err="1" smtClean="0"/>
              <a:t>Aniž</a:t>
            </a:r>
            <a:r>
              <a:rPr lang="cs-CZ" sz="2000" dirty="0" smtClean="0"/>
              <a:t> </a:t>
            </a:r>
            <a:r>
              <a:rPr lang="en-GB" sz="2000" dirty="0" smtClean="0"/>
              <a:t>by </a:t>
            </a:r>
            <a:r>
              <a:rPr lang="en-GB" sz="2000" dirty="0" err="1"/>
              <a:t>omezovali</a:t>
            </a:r>
            <a:r>
              <a:rPr lang="en-GB" sz="2000" dirty="0"/>
              <a:t> </a:t>
            </a:r>
            <a:r>
              <a:rPr lang="en-GB" sz="2000" dirty="0" err="1"/>
              <a:t>domácí</a:t>
            </a:r>
            <a:r>
              <a:rPr lang="en-GB" sz="2000" dirty="0"/>
              <a:t> </a:t>
            </a:r>
            <a:r>
              <a:rPr lang="en-GB" sz="2000" dirty="0" err="1"/>
              <a:t>cestovní</a:t>
            </a:r>
            <a:r>
              <a:rPr lang="en-GB" sz="2000" dirty="0"/>
              <a:t> </a:t>
            </a:r>
            <a:r>
              <a:rPr lang="en-GB" sz="2000" dirty="0" err="1" smtClean="0"/>
              <a:t>ruch</a:t>
            </a:r>
            <a:r>
              <a:rPr lang="en-GB" sz="2000" dirty="0" smtClean="0"/>
              <a:t>, </a:t>
            </a:r>
            <a:r>
              <a:rPr lang="en-GB" sz="2000" dirty="0" err="1"/>
              <a:t>podílejí</a:t>
            </a:r>
            <a:r>
              <a:rPr lang="en-GB" sz="2000" dirty="0"/>
              <a:t> se </a:t>
            </a:r>
            <a:r>
              <a:rPr lang="en-GB" sz="2000" dirty="0" err="1" smtClean="0"/>
              <a:t>významně</a:t>
            </a:r>
            <a:r>
              <a:rPr lang="cs-CZ" sz="2000" dirty="0" smtClean="0"/>
              <a:t> </a:t>
            </a:r>
            <a:r>
              <a:rPr lang="en-GB" sz="2000" dirty="0" err="1" smtClean="0"/>
              <a:t>i</a:t>
            </a:r>
            <a:r>
              <a:rPr lang="en-GB" sz="2000" dirty="0" smtClean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 smtClean="0"/>
              <a:t>světovém</a:t>
            </a:r>
            <a:r>
              <a:rPr lang="en-GB" sz="2000" dirty="0"/>
              <a:t>. </a:t>
            </a:r>
            <a:r>
              <a:rPr lang="en-GB" sz="2000" dirty="0" err="1"/>
              <a:t>Také</a:t>
            </a:r>
            <a:r>
              <a:rPr lang="en-GB" sz="2000" dirty="0"/>
              <a:t> </a:t>
            </a:r>
            <a:r>
              <a:rPr lang="en-GB" sz="2000" dirty="0" err="1" smtClean="0"/>
              <a:t>území</a:t>
            </a:r>
            <a:r>
              <a:rPr lang="en-GB" sz="2000" dirty="0" smtClean="0"/>
              <a:t> </a:t>
            </a:r>
            <a:r>
              <a:rPr lang="en-GB" sz="2000" dirty="0" err="1"/>
              <a:t>jejich</a:t>
            </a:r>
            <a:r>
              <a:rPr lang="en-GB" sz="2000" dirty="0"/>
              <a:t> </a:t>
            </a:r>
            <a:r>
              <a:rPr lang="en-GB" sz="2000" dirty="0" err="1" smtClean="0"/>
              <a:t>státůje</a:t>
            </a:r>
            <a:r>
              <a:rPr lang="en-GB" sz="2000" dirty="0" smtClean="0"/>
              <a:t> </a:t>
            </a:r>
            <a:r>
              <a:rPr lang="en-GB" sz="2000" dirty="0" err="1" smtClean="0"/>
              <a:t>významně</a:t>
            </a:r>
            <a:r>
              <a:rPr lang="cs-CZ" sz="2000" dirty="0" smtClean="0"/>
              <a:t> </a:t>
            </a:r>
            <a:r>
              <a:rPr lang="en-GB" sz="2000" dirty="0" err="1" smtClean="0"/>
              <a:t>navštěvováno</a:t>
            </a:r>
            <a:r>
              <a:rPr lang="en-GB" sz="2000" dirty="0" smtClean="0"/>
              <a:t> </a:t>
            </a:r>
            <a:r>
              <a:rPr lang="en-GB" sz="2000" dirty="0" err="1"/>
              <a:t>turisty</a:t>
            </a:r>
            <a:r>
              <a:rPr lang="en-GB" sz="2000" dirty="0"/>
              <a:t> </a:t>
            </a:r>
            <a:r>
              <a:rPr lang="en-GB" sz="2000" dirty="0" smtClean="0"/>
              <a:t>z</a:t>
            </a:r>
            <a:r>
              <a:rPr lang="cs-CZ" sz="2000" dirty="0" smtClean="0"/>
              <a:t> </a:t>
            </a:r>
            <a:r>
              <a:rPr lang="en-GB" sz="2000" dirty="0" err="1" smtClean="0"/>
              <a:t>jiných</a:t>
            </a:r>
            <a:r>
              <a:rPr lang="en-GB" sz="2000" dirty="0" smtClean="0"/>
              <a:t> </a:t>
            </a:r>
            <a:r>
              <a:rPr lang="en-GB" sz="2000" dirty="0" err="1" smtClean="0"/>
              <a:t>zemí</a:t>
            </a:r>
            <a:r>
              <a:rPr lang="cs-CZ" sz="2000" dirty="0" smtClean="0"/>
              <a:t>.</a:t>
            </a:r>
            <a:endParaRPr lang="en-GB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7520" t="34600" r="27600" b="50616"/>
          <a:stretch/>
        </p:blipFill>
        <p:spPr>
          <a:xfrm>
            <a:off x="323528" y="2881460"/>
            <a:ext cx="7350817" cy="1584176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611560" y="4447958"/>
            <a:ext cx="285687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100" dirty="0"/>
              <a:t>Zdroj: Mácha, P., </a:t>
            </a:r>
            <a:r>
              <a:rPr lang="cs-CZ" sz="1100" dirty="0" err="1"/>
              <a:t>Siwek</a:t>
            </a:r>
            <a:r>
              <a:rPr lang="cs-CZ" sz="1100" dirty="0"/>
              <a:t>, T. a J Havrlant, </a:t>
            </a:r>
            <a:r>
              <a:rPr lang="cs-CZ" sz="1100" dirty="0" smtClean="0"/>
              <a:t>2011.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209771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123478"/>
            <a:ext cx="7704856" cy="507703"/>
          </a:xfrm>
        </p:spPr>
        <p:txBody>
          <a:bodyPr/>
          <a:lstStyle/>
          <a:p>
            <a:r>
              <a:rPr lang="en-GB" dirty="0" err="1" smtClean="0"/>
              <a:t>Vývoj</a:t>
            </a:r>
            <a:r>
              <a:rPr lang="en-GB" dirty="0"/>
              <a:t>, </a:t>
            </a:r>
            <a:r>
              <a:rPr lang="en-GB" dirty="0" err="1"/>
              <a:t>fakta</a:t>
            </a:r>
            <a:r>
              <a:rPr lang="en-GB" dirty="0"/>
              <a:t> a </a:t>
            </a:r>
            <a:r>
              <a:rPr lang="cs-CZ" dirty="0" smtClean="0"/>
              <a:t>data o </a:t>
            </a:r>
            <a:r>
              <a:rPr lang="en-GB" dirty="0" err="1" smtClean="0"/>
              <a:t>cestovní</a:t>
            </a:r>
            <a:r>
              <a:rPr lang="cs-CZ" dirty="0" smtClean="0"/>
              <a:t>m</a:t>
            </a:r>
            <a:r>
              <a:rPr lang="en-GB" dirty="0" smtClean="0"/>
              <a:t> </a:t>
            </a:r>
            <a:r>
              <a:rPr lang="en-GB" dirty="0" err="1"/>
              <a:t>ruchu</a:t>
            </a:r>
            <a:r>
              <a:rPr lang="en-GB" dirty="0"/>
              <a:t> v </a:t>
            </a:r>
            <a:r>
              <a:rPr lang="en-GB" dirty="0" err="1"/>
              <a:t>Severní</a:t>
            </a:r>
            <a:r>
              <a:rPr lang="en-GB" dirty="0"/>
              <a:t> </a:t>
            </a:r>
            <a:r>
              <a:rPr lang="en-GB" dirty="0" err="1"/>
              <a:t>Americe</a:t>
            </a:r>
            <a:endParaRPr lang="en-GB" dirty="0"/>
          </a:p>
        </p:txBody>
      </p:sp>
      <p:sp>
        <p:nvSpPr>
          <p:cNvPr id="3" name="Obdélník 2"/>
          <p:cNvSpPr/>
          <p:nvPr/>
        </p:nvSpPr>
        <p:spPr>
          <a:xfrm>
            <a:off x="0" y="915566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000" dirty="0" smtClean="0"/>
              <a:t>V</a:t>
            </a:r>
            <a:r>
              <a:rPr lang="cs-CZ" sz="2000" dirty="0" smtClean="0"/>
              <a:t> </a:t>
            </a:r>
            <a:r>
              <a:rPr lang="en-GB" sz="2000" dirty="0" err="1" smtClean="0"/>
              <a:t>posledních</a:t>
            </a:r>
            <a:r>
              <a:rPr lang="en-GB" sz="2000" dirty="0" smtClean="0"/>
              <a:t> </a:t>
            </a:r>
            <a:r>
              <a:rPr lang="en-GB" sz="2000" dirty="0" err="1"/>
              <a:t>letech</a:t>
            </a:r>
            <a:r>
              <a:rPr lang="en-GB" sz="2000" dirty="0"/>
              <a:t> se </a:t>
            </a:r>
            <a:r>
              <a:rPr lang="en-GB" sz="2000" dirty="0" err="1"/>
              <a:t>cestovní</a:t>
            </a:r>
            <a:r>
              <a:rPr lang="en-GB" sz="2000" dirty="0"/>
              <a:t> </a:t>
            </a:r>
            <a:r>
              <a:rPr lang="en-GB" sz="2000" dirty="0" err="1"/>
              <a:t>ruch</a:t>
            </a:r>
            <a:r>
              <a:rPr lang="en-GB" sz="2000" dirty="0"/>
              <a:t> </a:t>
            </a:r>
            <a:r>
              <a:rPr lang="en-GB" sz="2000" dirty="0" smtClean="0"/>
              <a:t>v</a:t>
            </a:r>
            <a:r>
              <a:rPr lang="cs-CZ" sz="2000" dirty="0" smtClean="0"/>
              <a:t> </a:t>
            </a:r>
            <a:r>
              <a:rPr lang="en-GB" sz="2000" dirty="0" smtClean="0"/>
              <a:t>USA </a:t>
            </a:r>
            <a:r>
              <a:rPr lang="en-GB" sz="2000" dirty="0"/>
              <a:t>a </a:t>
            </a:r>
            <a:r>
              <a:rPr lang="en-GB" sz="2000" dirty="0" err="1" smtClean="0"/>
              <a:t>Kanadě</a:t>
            </a:r>
            <a:r>
              <a:rPr lang="cs-CZ" sz="2000" dirty="0" smtClean="0"/>
              <a:t> </a:t>
            </a:r>
            <a:r>
              <a:rPr lang="en-GB" sz="2000" dirty="0" err="1" smtClean="0"/>
              <a:t>vyvíjel</a:t>
            </a:r>
            <a:r>
              <a:rPr lang="en-GB" sz="2000" dirty="0" smtClean="0"/>
              <a:t> </a:t>
            </a:r>
            <a:r>
              <a:rPr lang="en-GB" sz="2000" dirty="0" err="1" smtClean="0"/>
              <a:t>obdobně</a:t>
            </a:r>
            <a:r>
              <a:rPr lang="cs-CZ" sz="2000" dirty="0" smtClean="0"/>
              <a:t> </a:t>
            </a:r>
            <a:r>
              <a:rPr lang="en-GB" sz="2000" dirty="0" err="1" smtClean="0"/>
              <a:t>jako</a:t>
            </a:r>
            <a:r>
              <a:rPr lang="en-GB" sz="2000" dirty="0" smtClean="0"/>
              <a:t> </a:t>
            </a:r>
            <a:r>
              <a:rPr lang="en-GB" sz="2000" dirty="0" err="1" smtClean="0"/>
              <a:t>vcelém</a:t>
            </a:r>
            <a:r>
              <a:rPr lang="en-GB" sz="2000" dirty="0" smtClean="0"/>
              <a:t> </a:t>
            </a:r>
            <a:r>
              <a:rPr lang="en-GB" sz="2000" dirty="0" err="1" smtClean="0"/>
              <a:t>světě</a:t>
            </a:r>
            <a:r>
              <a:rPr lang="en-GB" sz="2000" dirty="0" smtClean="0"/>
              <a:t>. </a:t>
            </a:r>
            <a:r>
              <a:rPr lang="cs-CZ" sz="2000" dirty="0" smtClean="0"/>
              <a:t>T</a:t>
            </a:r>
            <a:r>
              <a:rPr lang="en-GB" sz="2000" dirty="0" err="1" smtClean="0"/>
              <a:t>eroristické</a:t>
            </a:r>
            <a:r>
              <a:rPr lang="en-GB" sz="2000" dirty="0" smtClean="0"/>
              <a:t> </a:t>
            </a:r>
            <a:r>
              <a:rPr lang="en-GB" sz="2000" dirty="0" err="1"/>
              <a:t>útoky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New York a Washington </a:t>
            </a:r>
            <a:r>
              <a:rPr lang="en-GB" sz="2000" dirty="0" err="1" smtClean="0"/>
              <a:t>ze</a:t>
            </a:r>
            <a:r>
              <a:rPr lang="en-GB" sz="2000" dirty="0" smtClean="0"/>
              <a:t> </a:t>
            </a:r>
            <a:r>
              <a:rPr lang="en-GB" sz="2000" dirty="0" err="1"/>
              <a:t>dne</a:t>
            </a:r>
            <a:r>
              <a:rPr lang="en-GB" sz="2000" dirty="0"/>
              <a:t> </a:t>
            </a:r>
            <a:r>
              <a:rPr lang="en-GB" sz="2000" dirty="0" smtClean="0"/>
              <a:t>11</a:t>
            </a:r>
            <a:r>
              <a:rPr lang="en-GB" sz="2000" dirty="0"/>
              <a:t>. </a:t>
            </a:r>
            <a:r>
              <a:rPr lang="en-GB" sz="2000" dirty="0" err="1" smtClean="0"/>
              <a:t>září</a:t>
            </a:r>
            <a:r>
              <a:rPr lang="en-GB" sz="2000" dirty="0" smtClean="0"/>
              <a:t> 2001</a:t>
            </a:r>
            <a:r>
              <a:rPr lang="cs-CZ" sz="2000" dirty="0" smtClean="0"/>
              <a:t> </a:t>
            </a:r>
            <a:r>
              <a:rPr lang="en-GB" sz="2000" dirty="0" err="1" smtClean="0"/>
              <a:t>negativně</a:t>
            </a:r>
            <a:r>
              <a:rPr lang="cs-CZ" sz="2000" dirty="0" smtClean="0"/>
              <a:t> </a:t>
            </a:r>
            <a:r>
              <a:rPr lang="en-GB" sz="2000" dirty="0" err="1" smtClean="0"/>
              <a:t>ovlivnily</a:t>
            </a:r>
            <a:r>
              <a:rPr lang="en-GB" sz="2000" dirty="0" smtClean="0"/>
              <a:t> </a:t>
            </a:r>
            <a:r>
              <a:rPr lang="en-GB" sz="2000" dirty="0" err="1" smtClean="0"/>
              <a:t>počty</a:t>
            </a:r>
            <a:r>
              <a:rPr lang="en-GB" sz="2000" dirty="0" smtClean="0"/>
              <a:t> </a:t>
            </a:r>
            <a:r>
              <a:rPr lang="en-GB" sz="2000" dirty="0" err="1" smtClean="0"/>
              <a:t>amerických</a:t>
            </a:r>
            <a:r>
              <a:rPr lang="en-GB" sz="2000" dirty="0" smtClean="0"/>
              <a:t> </a:t>
            </a:r>
            <a:r>
              <a:rPr lang="en-GB" sz="2000" dirty="0" err="1" smtClean="0"/>
              <a:t>turistů</a:t>
            </a:r>
            <a:r>
              <a:rPr lang="cs-CZ" sz="2000" dirty="0" smtClean="0"/>
              <a:t> </a:t>
            </a:r>
            <a:r>
              <a:rPr lang="en-GB" sz="2000" dirty="0" smtClean="0"/>
              <a:t>v</a:t>
            </a:r>
            <a:r>
              <a:rPr lang="cs-CZ" sz="2000" dirty="0" smtClean="0"/>
              <a:t> </a:t>
            </a:r>
            <a:r>
              <a:rPr lang="en-GB" sz="2000" dirty="0" err="1" smtClean="0"/>
              <a:t>zahraničí</a:t>
            </a:r>
            <a:r>
              <a:rPr lang="en-GB" sz="2000" dirty="0" smtClean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 smtClean="0"/>
              <a:t>počty</a:t>
            </a:r>
            <a:r>
              <a:rPr lang="en-GB" sz="2000" dirty="0" smtClean="0"/>
              <a:t> </a:t>
            </a:r>
            <a:r>
              <a:rPr lang="en-GB" sz="2000" dirty="0" err="1" smtClean="0"/>
              <a:t>zahraničních</a:t>
            </a:r>
            <a:r>
              <a:rPr lang="en-GB" sz="2000" dirty="0" smtClean="0"/>
              <a:t> </a:t>
            </a:r>
            <a:r>
              <a:rPr lang="en-GB" sz="2000" dirty="0" err="1" smtClean="0"/>
              <a:t>turistů</a:t>
            </a:r>
            <a:r>
              <a:rPr lang="cs-CZ" sz="2000" dirty="0" smtClean="0"/>
              <a:t> </a:t>
            </a:r>
            <a:r>
              <a:rPr lang="en-GB" sz="2000" dirty="0" smtClean="0"/>
              <a:t>v</a:t>
            </a:r>
            <a:r>
              <a:rPr lang="cs-CZ" sz="2000" dirty="0" smtClean="0"/>
              <a:t> </a:t>
            </a:r>
            <a:r>
              <a:rPr lang="en-GB" sz="2000" dirty="0" err="1" smtClean="0"/>
              <a:t>Severní</a:t>
            </a:r>
            <a:r>
              <a:rPr lang="en-GB" sz="2000" dirty="0" smtClean="0"/>
              <a:t> </a:t>
            </a:r>
            <a:r>
              <a:rPr lang="en-GB" sz="2000" dirty="0" err="1"/>
              <a:t>Americe</a:t>
            </a:r>
            <a:r>
              <a:rPr lang="en-GB" sz="2000" dirty="0"/>
              <a:t> </a:t>
            </a:r>
            <a:r>
              <a:rPr lang="en-GB" sz="2000" dirty="0" smtClean="0"/>
              <a:t>v</a:t>
            </a:r>
            <a:r>
              <a:rPr lang="cs-CZ" sz="2000" dirty="0" smtClean="0"/>
              <a:t> </a:t>
            </a:r>
            <a:r>
              <a:rPr lang="en-GB" sz="2000" dirty="0" err="1" smtClean="0"/>
              <a:t>roce</a:t>
            </a:r>
            <a:r>
              <a:rPr lang="en-GB" sz="2000" dirty="0" smtClean="0"/>
              <a:t> </a:t>
            </a:r>
            <a:r>
              <a:rPr lang="en-GB" sz="2000" dirty="0" err="1" smtClean="0"/>
              <a:t>následujícím</a:t>
            </a:r>
            <a:r>
              <a:rPr lang="en-GB" sz="2000" dirty="0" smtClean="0"/>
              <a:t> </a:t>
            </a:r>
            <a:r>
              <a:rPr lang="en-GB" sz="2000" dirty="0"/>
              <a:t>(2002). </a:t>
            </a:r>
            <a:r>
              <a:rPr lang="en-GB" sz="2000" dirty="0" err="1" smtClean="0"/>
              <a:t>Později</a:t>
            </a:r>
            <a:r>
              <a:rPr lang="en-GB" sz="2000" dirty="0" smtClean="0"/>
              <a:t> </a:t>
            </a:r>
            <a:r>
              <a:rPr lang="en-GB" sz="2000" dirty="0"/>
              <a:t>se </a:t>
            </a:r>
            <a:r>
              <a:rPr lang="en-GB" sz="2000" dirty="0" err="1"/>
              <a:t>situace</a:t>
            </a:r>
            <a:r>
              <a:rPr lang="en-GB" sz="2000" dirty="0"/>
              <a:t> </a:t>
            </a:r>
            <a:r>
              <a:rPr lang="en-GB" sz="2000" dirty="0" err="1"/>
              <a:t>normalizovala</a:t>
            </a:r>
            <a:r>
              <a:rPr lang="en-GB" sz="2000" dirty="0"/>
              <a:t>, ale </a:t>
            </a:r>
            <a:r>
              <a:rPr lang="en-GB" sz="2000" dirty="0" err="1" smtClean="0"/>
              <a:t>další</a:t>
            </a:r>
            <a:r>
              <a:rPr lang="en-GB" sz="2000" dirty="0" smtClean="0"/>
              <a:t> </a:t>
            </a:r>
            <a:r>
              <a:rPr lang="en-GB" sz="2000" dirty="0" err="1"/>
              <a:t>omezení</a:t>
            </a:r>
            <a:r>
              <a:rPr lang="en-GB" sz="2000" dirty="0"/>
              <a:t> </a:t>
            </a:r>
            <a:r>
              <a:rPr lang="en-GB" sz="2000" dirty="0" err="1" smtClean="0"/>
              <a:t>přinesla</a:t>
            </a:r>
            <a:r>
              <a:rPr lang="en-GB" sz="2000" dirty="0" smtClean="0"/>
              <a:t> </a:t>
            </a:r>
            <a:r>
              <a:rPr lang="en-GB" sz="2000" dirty="0" err="1" smtClean="0"/>
              <a:t>finanční</a:t>
            </a:r>
            <a:r>
              <a:rPr lang="en-GB" sz="2000" dirty="0" smtClean="0"/>
              <a:t> </a:t>
            </a:r>
            <a:r>
              <a:rPr lang="en-GB" sz="2000" dirty="0" err="1" smtClean="0"/>
              <a:t>krize</a:t>
            </a:r>
            <a:r>
              <a:rPr lang="en-GB" sz="2000" dirty="0" smtClean="0"/>
              <a:t> v</a:t>
            </a:r>
            <a:r>
              <a:rPr lang="cs-CZ" sz="2000" dirty="0" smtClean="0"/>
              <a:t> </a:t>
            </a:r>
            <a:r>
              <a:rPr lang="en-GB" sz="2000" dirty="0" err="1" smtClean="0"/>
              <a:t>letech</a:t>
            </a:r>
            <a:r>
              <a:rPr lang="en-GB" sz="2000" dirty="0" smtClean="0"/>
              <a:t> 2008-2010</a:t>
            </a:r>
            <a:r>
              <a:rPr lang="en-GB" sz="2000" dirty="0"/>
              <a:t>, </a:t>
            </a:r>
            <a:r>
              <a:rPr lang="en-GB" sz="2000" dirty="0" err="1"/>
              <a:t>která</a:t>
            </a:r>
            <a:r>
              <a:rPr lang="en-GB" sz="2000" dirty="0"/>
              <a:t> se </a:t>
            </a:r>
            <a:r>
              <a:rPr lang="en-GB" sz="2000" dirty="0" err="1" smtClean="0"/>
              <a:t>více</a:t>
            </a:r>
            <a:r>
              <a:rPr lang="cs-CZ" sz="2000" dirty="0" smtClean="0"/>
              <a:t> </a:t>
            </a:r>
            <a:r>
              <a:rPr lang="en-GB" sz="2000" dirty="0" err="1" smtClean="0"/>
              <a:t>projevila</a:t>
            </a:r>
            <a:r>
              <a:rPr lang="en-GB" sz="2000" dirty="0" smtClean="0"/>
              <a:t> v</a:t>
            </a:r>
            <a:r>
              <a:rPr lang="cs-CZ" sz="2000" dirty="0" smtClean="0"/>
              <a:t> </a:t>
            </a:r>
            <a:r>
              <a:rPr lang="en-GB" sz="2000" dirty="0" err="1" smtClean="0"/>
              <a:t>Kanadě</a:t>
            </a:r>
            <a:r>
              <a:rPr lang="cs-CZ" sz="2000" dirty="0" smtClean="0"/>
              <a:t> </a:t>
            </a:r>
            <a:r>
              <a:rPr lang="en-GB" sz="2000" dirty="0" err="1" smtClean="0"/>
              <a:t>než</a:t>
            </a:r>
            <a:r>
              <a:rPr lang="cs-CZ" sz="2000" dirty="0" smtClean="0"/>
              <a:t> </a:t>
            </a:r>
            <a:r>
              <a:rPr lang="en-GB" sz="2000" dirty="0" smtClean="0"/>
              <a:t>v</a:t>
            </a:r>
            <a:r>
              <a:rPr lang="cs-CZ" sz="2000" dirty="0" smtClean="0"/>
              <a:t> </a:t>
            </a:r>
            <a:r>
              <a:rPr lang="en-GB" sz="2000" dirty="0" smtClean="0"/>
              <a:t>USA</a:t>
            </a:r>
            <a:r>
              <a:rPr lang="en-GB" sz="2000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7520" t="69600" r="27600" b="18387"/>
          <a:stretch/>
        </p:blipFill>
        <p:spPr>
          <a:xfrm>
            <a:off x="323528" y="2854558"/>
            <a:ext cx="8254246" cy="1445384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683568" y="4299942"/>
            <a:ext cx="285687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100" dirty="0"/>
              <a:t>Zdroj: Mácha, P., </a:t>
            </a:r>
            <a:r>
              <a:rPr lang="cs-CZ" sz="1100" dirty="0" err="1"/>
              <a:t>Siwek</a:t>
            </a:r>
            <a:r>
              <a:rPr lang="cs-CZ" sz="1100" dirty="0"/>
              <a:t>, T. a J Havrlant, </a:t>
            </a:r>
            <a:r>
              <a:rPr lang="cs-CZ" sz="1100" dirty="0" smtClean="0"/>
              <a:t>2011.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405168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123478"/>
            <a:ext cx="7704856" cy="507703"/>
          </a:xfrm>
        </p:spPr>
        <p:txBody>
          <a:bodyPr/>
          <a:lstStyle/>
          <a:p>
            <a:r>
              <a:rPr lang="cs-CZ" dirty="0" smtClean="0"/>
              <a:t>Cestovní ruch v USA</a:t>
            </a:r>
            <a:endParaRPr lang="en-GB" dirty="0"/>
          </a:p>
        </p:txBody>
      </p:sp>
      <p:sp>
        <p:nvSpPr>
          <p:cNvPr id="3" name="Obdélník 2"/>
          <p:cNvSpPr/>
          <p:nvPr/>
        </p:nvSpPr>
        <p:spPr>
          <a:xfrm>
            <a:off x="0" y="915566"/>
            <a:ext cx="9144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000" dirty="0" err="1"/>
              <a:t>Spojené</a:t>
            </a:r>
            <a:r>
              <a:rPr lang="en-GB" sz="2000" dirty="0"/>
              <a:t> </a:t>
            </a:r>
            <a:r>
              <a:rPr lang="en-GB" sz="2000" dirty="0" err="1"/>
              <a:t>státy</a:t>
            </a:r>
            <a:r>
              <a:rPr lang="en-GB" sz="2000" dirty="0"/>
              <a:t> </a:t>
            </a:r>
            <a:r>
              <a:rPr lang="en-GB" sz="2000" dirty="0" err="1"/>
              <a:t>americké</a:t>
            </a:r>
            <a:r>
              <a:rPr lang="en-GB" sz="2000" dirty="0"/>
              <a:t> (USA), </a:t>
            </a:r>
            <a:r>
              <a:rPr lang="en-GB" sz="2000" dirty="0" err="1"/>
              <a:t>jsou</a:t>
            </a:r>
            <a:r>
              <a:rPr lang="en-GB" sz="2000" dirty="0"/>
              <a:t> </a:t>
            </a:r>
            <a:r>
              <a:rPr lang="en-GB" sz="2000" dirty="0" err="1" smtClean="0"/>
              <a:t>čtvrtým</a:t>
            </a:r>
            <a:r>
              <a:rPr lang="en-GB" sz="2000" dirty="0" smtClean="0"/>
              <a:t> </a:t>
            </a:r>
            <a:r>
              <a:rPr lang="en-GB" sz="2000" dirty="0" err="1"/>
              <a:t>státem</a:t>
            </a:r>
            <a:r>
              <a:rPr lang="en-GB" sz="2000" dirty="0"/>
              <a:t> </a:t>
            </a:r>
            <a:r>
              <a:rPr lang="en-GB" sz="2000" dirty="0" err="1" smtClean="0"/>
              <a:t>světa</a:t>
            </a:r>
            <a:r>
              <a:rPr lang="en-GB" sz="2000" dirty="0" smtClean="0"/>
              <a:t> </a:t>
            </a:r>
            <a:r>
              <a:rPr lang="en-GB" sz="2000" dirty="0" err="1"/>
              <a:t>podle</a:t>
            </a:r>
            <a:r>
              <a:rPr lang="en-GB" sz="2000" dirty="0"/>
              <a:t> </a:t>
            </a:r>
            <a:r>
              <a:rPr lang="en-GB" sz="2000" dirty="0" err="1"/>
              <a:t>rozlohy</a:t>
            </a:r>
            <a:r>
              <a:rPr lang="en-GB" sz="2000" dirty="0"/>
              <a:t> </a:t>
            </a:r>
            <a:r>
              <a:rPr lang="en-GB" sz="2000" dirty="0" smtClean="0"/>
              <a:t>(9</a:t>
            </a:r>
            <a:r>
              <a:rPr lang="cs-CZ" sz="2000" dirty="0" smtClean="0"/>
              <a:t> </a:t>
            </a:r>
            <a:r>
              <a:rPr lang="en-GB" sz="2000" dirty="0" smtClean="0"/>
              <a:t>372</a:t>
            </a:r>
            <a:r>
              <a:rPr lang="cs-CZ" sz="2000" dirty="0" smtClean="0"/>
              <a:t> </a:t>
            </a:r>
            <a:r>
              <a:rPr lang="en-GB" sz="2000" dirty="0" smtClean="0"/>
              <a:t>570</a:t>
            </a:r>
            <a:r>
              <a:rPr lang="cs-CZ" sz="2000" dirty="0" smtClean="0"/>
              <a:t> </a:t>
            </a:r>
            <a:r>
              <a:rPr lang="en-GB" sz="2000" dirty="0" smtClean="0"/>
              <a:t>km²)</a:t>
            </a:r>
            <a:r>
              <a:rPr lang="cs-CZ" sz="2000" dirty="0" smtClean="0"/>
              <a:t> </a:t>
            </a:r>
            <a:r>
              <a:rPr lang="en-GB" sz="2000" dirty="0" smtClean="0"/>
              <a:t>a </a:t>
            </a:r>
            <a:r>
              <a:rPr lang="cs-CZ" sz="2000" dirty="0" smtClean="0"/>
              <a:t>t</a:t>
            </a:r>
            <a:r>
              <a:rPr lang="en-GB" sz="2000" dirty="0" err="1" smtClean="0"/>
              <a:t>řetím</a:t>
            </a:r>
            <a:r>
              <a:rPr lang="en-GB" sz="2000" dirty="0" smtClean="0"/>
              <a:t> </a:t>
            </a:r>
            <a:r>
              <a:rPr lang="en-GB" sz="2000" dirty="0" err="1"/>
              <a:t>podle</a:t>
            </a:r>
            <a:r>
              <a:rPr lang="en-GB" sz="2000" dirty="0"/>
              <a:t> </a:t>
            </a:r>
            <a:r>
              <a:rPr lang="en-GB" sz="2000" dirty="0" err="1" smtClean="0"/>
              <a:t>počtu</a:t>
            </a:r>
            <a:r>
              <a:rPr lang="en-GB" sz="2000" dirty="0" smtClean="0"/>
              <a:t> </a:t>
            </a:r>
            <a:r>
              <a:rPr lang="en-GB" sz="2000" dirty="0" err="1"/>
              <a:t>obyvatel</a:t>
            </a:r>
            <a:r>
              <a:rPr lang="en-GB" sz="2000" dirty="0"/>
              <a:t> </a:t>
            </a:r>
            <a:r>
              <a:rPr lang="en-GB" sz="2000" dirty="0" smtClean="0"/>
              <a:t>(</a:t>
            </a:r>
            <a:r>
              <a:rPr lang="en-GB" sz="2000" dirty="0"/>
              <a:t>312 mil</a:t>
            </a:r>
            <a:r>
              <a:rPr lang="en-GB" sz="2000" dirty="0" smtClean="0"/>
              <a:t>.). </a:t>
            </a:r>
            <a:r>
              <a:rPr lang="en-GB" sz="2000" dirty="0" err="1" smtClean="0"/>
              <a:t>Výkon</a:t>
            </a:r>
            <a:r>
              <a:rPr lang="en-GB" sz="2000" dirty="0" smtClean="0"/>
              <a:t> </a:t>
            </a:r>
            <a:r>
              <a:rPr lang="en-GB" sz="2000" dirty="0" err="1"/>
              <a:t>jejich</a:t>
            </a:r>
            <a:r>
              <a:rPr lang="en-GB" sz="2000" dirty="0"/>
              <a:t> </a:t>
            </a:r>
            <a:r>
              <a:rPr lang="en-GB" sz="2000" dirty="0" err="1"/>
              <a:t>ekonomiky</a:t>
            </a:r>
            <a:r>
              <a:rPr lang="en-GB" sz="2000" dirty="0"/>
              <a:t>, </a:t>
            </a:r>
            <a:r>
              <a:rPr lang="en-GB" sz="2000" dirty="0" err="1" smtClean="0"/>
              <a:t>politický</a:t>
            </a:r>
            <a:r>
              <a:rPr lang="cs-CZ" sz="2000" dirty="0" smtClean="0"/>
              <a:t> </a:t>
            </a:r>
            <a:r>
              <a:rPr lang="en-GB" sz="2000" dirty="0" err="1" smtClean="0"/>
              <a:t>význam</a:t>
            </a:r>
            <a:r>
              <a:rPr lang="en-GB" sz="2000" dirty="0" smtClean="0"/>
              <a:t> </a:t>
            </a:r>
            <a:r>
              <a:rPr lang="en-GB" sz="2000" dirty="0"/>
              <a:t>a </a:t>
            </a:r>
            <a:r>
              <a:rPr lang="en-GB" sz="2000" dirty="0" err="1" smtClean="0"/>
              <a:t>vojenská</a:t>
            </a:r>
            <a:r>
              <a:rPr lang="en-GB" sz="2000" dirty="0" smtClean="0"/>
              <a:t> </a:t>
            </a:r>
            <a:r>
              <a:rPr lang="en-GB" sz="2000" dirty="0" err="1"/>
              <a:t>síla</a:t>
            </a:r>
            <a:r>
              <a:rPr lang="en-GB" sz="2000" dirty="0"/>
              <a:t> je </a:t>
            </a:r>
            <a:r>
              <a:rPr lang="en-GB" sz="2000" dirty="0" err="1" smtClean="0"/>
              <a:t>řadí</a:t>
            </a:r>
            <a:r>
              <a:rPr lang="en-GB" sz="2000" dirty="0" smtClean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místo</a:t>
            </a:r>
            <a:r>
              <a:rPr lang="en-GB" sz="2000" dirty="0"/>
              <a:t> </a:t>
            </a:r>
            <a:r>
              <a:rPr lang="en-GB" sz="2000" dirty="0" err="1"/>
              <a:t>první</a:t>
            </a:r>
            <a:r>
              <a:rPr lang="en-GB" sz="2000" dirty="0"/>
              <a:t>. </a:t>
            </a:r>
            <a:endParaRPr lang="cs-CZ" sz="20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000" dirty="0" err="1" smtClean="0"/>
              <a:t>Cestovní</a:t>
            </a:r>
            <a:r>
              <a:rPr lang="en-GB" sz="2000" dirty="0" smtClean="0"/>
              <a:t> </a:t>
            </a:r>
            <a:r>
              <a:rPr lang="en-GB" sz="2000" dirty="0" err="1"/>
              <a:t>ruch</a:t>
            </a:r>
            <a:r>
              <a:rPr lang="en-GB" sz="2000" dirty="0"/>
              <a:t> je </a:t>
            </a:r>
            <a:r>
              <a:rPr lang="en-GB" sz="2000" dirty="0" err="1" smtClean="0"/>
              <a:t>významnou</a:t>
            </a:r>
            <a:r>
              <a:rPr lang="en-GB" sz="2000" dirty="0" smtClean="0"/>
              <a:t> </a:t>
            </a:r>
            <a:r>
              <a:rPr lang="en-GB" sz="2000" dirty="0" err="1" smtClean="0"/>
              <a:t>součástí</a:t>
            </a:r>
            <a:r>
              <a:rPr lang="en-GB" sz="2000" dirty="0" smtClean="0"/>
              <a:t> </a:t>
            </a:r>
            <a:r>
              <a:rPr lang="en-GB" sz="2000" dirty="0" err="1"/>
              <a:t>jejich</a:t>
            </a:r>
            <a:r>
              <a:rPr lang="en-GB" sz="2000" dirty="0"/>
              <a:t> </a:t>
            </a:r>
            <a:r>
              <a:rPr lang="cs-CZ" sz="2000" dirty="0" smtClean="0"/>
              <a:t>e</a:t>
            </a:r>
            <a:r>
              <a:rPr lang="en-GB" sz="2000" dirty="0" err="1" smtClean="0"/>
              <a:t>konomiky</a:t>
            </a:r>
            <a:r>
              <a:rPr lang="en-GB" sz="2000" dirty="0" smtClean="0"/>
              <a:t> </a:t>
            </a:r>
            <a:r>
              <a:rPr lang="en-GB" sz="2000" dirty="0"/>
              <a:t>a </a:t>
            </a:r>
            <a:r>
              <a:rPr lang="en-GB" sz="2000" dirty="0" smtClean="0"/>
              <a:t>je </a:t>
            </a:r>
            <a:r>
              <a:rPr lang="en-GB" sz="2000" dirty="0" err="1" smtClean="0"/>
              <a:t>poháně</a:t>
            </a:r>
            <a:r>
              <a:rPr lang="cs-CZ" sz="2000" dirty="0" smtClean="0"/>
              <a:t>n</a:t>
            </a:r>
            <a:r>
              <a:rPr lang="en-GB" sz="2000" dirty="0" smtClean="0"/>
              <a:t> </a:t>
            </a:r>
            <a:r>
              <a:rPr lang="en-GB" sz="2000" dirty="0" err="1" smtClean="0"/>
              <a:t>především</a:t>
            </a:r>
            <a:r>
              <a:rPr lang="en-GB" sz="2000" dirty="0" smtClean="0"/>
              <a:t> </a:t>
            </a:r>
            <a:r>
              <a:rPr lang="en-GB" sz="2000" dirty="0" err="1"/>
              <a:t>domácí</a:t>
            </a:r>
            <a:r>
              <a:rPr lang="en-GB" sz="2000" dirty="0"/>
              <a:t> </a:t>
            </a:r>
            <a:r>
              <a:rPr lang="en-GB" sz="2000" dirty="0" err="1"/>
              <a:t>poptávkou</a:t>
            </a:r>
            <a:r>
              <a:rPr lang="en-GB" sz="2000" dirty="0"/>
              <a:t>. </a:t>
            </a:r>
            <a:endParaRPr lang="cs-CZ" sz="20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000" dirty="0" err="1" smtClean="0"/>
              <a:t>Příjmy</a:t>
            </a:r>
            <a:r>
              <a:rPr lang="en-GB" sz="2000" dirty="0" smtClean="0"/>
              <a:t> </a:t>
            </a:r>
            <a:r>
              <a:rPr lang="en-GB" sz="2000" dirty="0" err="1" smtClean="0"/>
              <a:t>většiny</a:t>
            </a:r>
            <a:r>
              <a:rPr lang="en-GB" sz="2000" dirty="0" smtClean="0"/>
              <a:t> </a:t>
            </a:r>
            <a:r>
              <a:rPr lang="en-GB" sz="2000" dirty="0" err="1"/>
              <a:t>obyvatelstva</a:t>
            </a:r>
            <a:r>
              <a:rPr lang="en-GB" sz="2000" dirty="0"/>
              <a:t> </a:t>
            </a:r>
            <a:r>
              <a:rPr lang="cs-CZ" sz="2000" dirty="0" smtClean="0"/>
              <a:t>U</a:t>
            </a:r>
            <a:r>
              <a:rPr lang="en-GB" sz="2000" dirty="0" smtClean="0"/>
              <a:t>SA </a:t>
            </a:r>
            <a:r>
              <a:rPr lang="cs-CZ" sz="2000" dirty="0" smtClean="0"/>
              <a:t>j</a:t>
            </a:r>
            <a:r>
              <a:rPr lang="en-GB" sz="2000" dirty="0" err="1" smtClean="0"/>
              <a:t>sou</a:t>
            </a:r>
            <a:r>
              <a:rPr lang="en-GB" sz="2000" dirty="0" smtClean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 smtClean="0"/>
              <a:t>takové</a:t>
            </a:r>
            <a:r>
              <a:rPr lang="en-GB" sz="2000" dirty="0" smtClean="0"/>
              <a:t> </a:t>
            </a:r>
            <a:r>
              <a:rPr lang="en-GB" sz="2000" dirty="0" err="1"/>
              <a:t>úrovni</a:t>
            </a:r>
            <a:r>
              <a:rPr lang="en-GB" sz="2000" dirty="0"/>
              <a:t>, </a:t>
            </a:r>
            <a:r>
              <a:rPr lang="en-GB" sz="2000" dirty="0" err="1" smtClean="0"/>
              <a:t>že</a:t>
            </a:r>
            <a:r>
              <a:rPr lang="en-GB" sz="2000" dirty="0" smtClean="0"/>
              <a:t> </a:t>
            </a:r>
            <a:r>
              <a:rPr lang="en-GB" sz="2000" dirty="0" err="1"/>
              <a:t>mohou</a:t>
            </a:r>
            <a:r>
              <a:rPr lang="en-GB" sz="2000" dirty="0"/>
              <a:t> </a:t>
            </a:r>
            <a:r>
              <a:rPr lang="en-GB" sz="2000" dirty="0" err="1"/>
              <a:t>cestovat</a:t>
            </a:r>
            <a:r>
              <a:rPr lang="en-GB" sz="2000" dirty="0"/>
              <a:t> </a:t>
            </a:r>
            <a:r>
              <a:rPr lang="en-GB" sz="2000" dirty="0" err="1" smtClean="0"/>
              <a:t>více</a:t>
            </a:r>
            <a:r>
              <a:rPr lang="cs-CZ" sz="2000" dirty="0" smtClean="0"/>
              <a:t> </a:t>
            </a:r>
            <a:r>
              <a:rPr lang="en-GB" sz="2000" dirty="0" err="1" smtClean="0"/>
              <a:t>než</a:t>
            </a:r>
            <a:r>
              <a:rPr lang="cs-CZ" sz="2000" dirty="0" smtClean="0"/>
              <a:t> </a:t>
            </a:r>
            <a:r>
              <a:rPr lang="en-GB" sz="2000" dirty="0" err="1" smtClean="0"/>
              <a:t>lidé</a:t>
            </a:r>
            <a:r>
              <a:rPr lang="cs-CZ" sz="2000" dirty="0" smtClean="0"/>
              <a:t> </a:t>
            </a:r>
            <a:r>
              <a:rPr lang="en-GB" sz="2000" dirty="0" smtClean="0"/>
              <a:t>v</a:t>
            </a:r>
            <a:r>
              <a:rPr lang="cs-CZ" sz="2000" dirty="0" smtClean="0"/>
              <a:t> </a:t>
            </a:r>
            <a:r>
              <a:rPr lang="en-GB" sz="2000" dirty="0" err="1" smtClean="0"/>
              <a:t>jiných</a:t>
            </a:r>
            <a:r>
              <a:rPr lang="en-GB" sz="2000" dirty="0" smtClean="0"/>
              <a:t> </a:t>
            </a:r>
            <a:r>
              <a:rPr lang="en-GB" sz="2000" dirty="0" err="1" smtClean="0"/>
              <a:t>částech</a:t>
            </a:r>
            <a:r>
              <a:rPr lang="en-GB" sz="2000" dirty="0" smtClean="0"/>
              <a:t> </a:t>
            </a:r>
            <a:r>
              <a:rPr lang="en-GB" sz="2000" dirty="0" err="1" smtClean="0"/>
              <a:t>světa</a:t>
            </a:r>
            <a:r>
              <a:rPr lang="en-GB" sz="2000" dirty="0"/>
              <a:t>. </a:t>
            </a:r>
            <a:r>
              <a:rPr lang="en-GB" sz="2000" dirty="0" err="1"/>
              <a:t>Omezují</a:t>
            </a:r>
            <a:r>
              <a:rPr lang="en-GB" sz="2000" dirty="0"/>
              <a:t> je </a:t>
            </a:r>
            <a:r>
              <a:rPr lang="cs-CZ" sz="2000" dirty="0" smtClean="0"/>
              <a:t>p</a:t>
            </a:r>
            <a:r>
              <a:rPr lang="en-GB" sz="2000" dirty="0" err="1" smtClean="0"/>
              <a:t>ouze</a:t>
            </a:r>
            <a:r>
              <a:rPr lang="en-GB" sz="2000" dirty="0" smtClean="0"/>
              <a:t> </a:t>
            </a:r>
            <a:r>
              <a:rPr lang="en-GB" sz="2000" dirty="0" err="1" smtClean="0"/>
              <a:t>poměrně</a:t>
            </a:r>
            <a:r>
              <a:rPr lang="cs-CZ" sz="2000" dirty="0" smtClean="0"/>
              <a:t> </a:t>
            </a:r>
            <a:r>
              <a:rPr lang="en-GB" sz="2000" dirty="0" err="1" smtClean="0"/>
              <a:t>krátké</a:t>
            </a:r>
            <a:r>
              <a:rPr lang="en-GB" sz="2000" dirty="0" smtClean="0"/>
              <a:t> </a:t>
            </a:r>
            <a:r>
              <a:rPr lang="en-GB" sz="2000" dirty="0" err="1"/>
              <a:t>dovolené</a:t>
            </a:r>
            <a:r>
              <a:rPr lang="en-GB" sz="2000" dirty="0"/>
              <a:t>. </a:t>
            </a:r>
            <a:r>
              <a:rPr lang="en-GB" sz="2000" dirty="0" smtClean="0"/>
              <a:t>Z</a:t>
            </a:r>
            <a:r>
              <a:rPr lang="cs-CZ" sz="2000" dirty="0" smtClean="0"/>
              <a:t> </a:t>
            </a:r>
            <a:r>
              <a:rPr lang="en-GB" sz="2000" dirty="0" err="1" smtClean="0"/>
              <a:t>toho</a:t>
            </a:r>
            <a:r>
              <a:rPr lang="en-GB" sz="2000" dirty="0" smtClean="0"/>
              <a:t> </a:t>
            </a:r>
            <a:r>
              <a:rPr lang="en-GB" sz="2000" dirty="0" err="1" smtClean="0"/>
              <a:t>důvodu</a:t>
            </a:r>
            <a:r>
              <a:rPr lang="en-GB" sz="2000" dirty="0" smtClean="0"/>
              <a:t> </a:t>
            </a:r>
            <a:r>
              <a:rPr lang="en-GB" sz="2000" dirty="0" err="1"/>
              <a:t>trvají</a:t>
            </a:r>
            <a:r>
              <a:rPr lang="en-GB" sz="2000" dirty="0"/>
              <a:t> </a:t>
            </a:r>
            <a:r>
              <a:rPr lang="en-GB" sz="2000" dirty="0" err="1" smtClean="0"/>
              <a:t>cesty</a:t>
            </a:r>
            <a:r>
              <a:rPr lang="en-GB" sz="2000" dirty="0" smtClean="0"/>
              <a:t> </a:t>
            </a:r>
            <a:r>
              <a:rPr lang="en-GB" sz="2000" dirty="0" err="1" smtClean="0"/>
              <a:t>Američanů</a:t>
            </a:r>
            <a:r>
              <a:rPr lang="cs-CZ" sz="2000" dirty="0" smtClean="0"/>
              <a:t> </a:t>
            </a:r>
            <a:r>
              <a:rPr lang="en-GB" sz="2000" dirty="0" smtClean="0"/>
              <a:t>v</a:t>
            </a:r>
            <a:r>
              <a:rPr lang="cs-CZ" sz="2000" dirty="0" smtClean="0"/>
              <a:t> </a:t>
            </a:r>
            <a:r>
              <a:rPr lang="en-GB" sz="2000" dirty="0" err="1" smtClean="0"/>
              <a:t>produktivním</a:t>
            </a:r>
            <a:r>
              <a:rPr lang="en-GB" sz="2000" dirty="0" smtClean="0"/>
              <a:t> </a:t>
            </a:r>
            <a:r>
              <a:rPr lang="en-GB" sz="2000" dirty="0" err="1" smtClean="0"/>
              <a:t>věku</a:t>
            </a:r>
            <a:r>
              <a:rPr lang="en-GB" sz="2000" dirty="0" smtClean="0"/>
              <a:t> </a:t>
            </a:r>
            <a:r>
              <a:rPr lang="en-GB" sz="2000" dirty="0" err="1"/>
              <a:t>zpravidla</a:t>
            </a:r>
            <a:r>
              <a:rPr lang="en-GB" sz="2000" dirty="0"/>
              <a:t> </a:t>
            </a:r>
            <a:r>
              <a:rPr lang="en-GB" sz="2000" dirty="0" err="1" smtClean="0"/>
              <a:t>kratší</a:t>
            </a:r>
            <a:r>
              <a:rPr lang="en-GB" sz="2000" dirty="0" smtClean="0"/>
              <a:t> </a:t>
            </a:r>
            <a:r>
              <a:rPr lang="en-GB" sz="2000" dirty="0" err="1"/>
              <a:t>dobu</a:t>
            </a:r>
            <a:r>
              <a:rPr lang="en-GB" sz="2000" dirty="0"/>
              <a:t>, </a:t>
            </a:r>
            <a:r>
              <a:rPr lang="en-GB" sz="2000" dirty="0" err="1" smtClean="0"/>
              <a:t>než</a:t>
            </a:r>
            <a:r>
              <a:rPr lang="cs-CZ" sz="2000" dirty="0" smtClean="0"/>
              <a:t> </a:t>
            </a:r>
            <a:r>
              <a:rPr lang="en-GB" sz="2000" dirty="0" smtClean="0"/>
              <a:t>u </a:t>
            </a:r>
            <a:r>
              <a:rPr lang="en-GB" sz="2000" dirty="0" err="1" smtClean="0"/>
              <a:t>Evropanů</a:t>
            </a:r>
            <a:r>
              <a:rPr lang="cs-CZ" sz="2000" dirty="0" smtClean="0"/>
              <a:t> </a:t>
            </a:r>
            <a:r>
              <a:rPr lang="en-GB" sz="2000" dirty="0" smtClean="0"/>
              <a:t>z</a:t>
            </a:r>
            <a:r>
              <a:rPr lang="cs-CZ" sz="2000" dirty="0" smtClean="0"/>
              <a:t> </a:t>
            </a:r>
            <a:r>
              <a:rPr lang="en-GB" sz="2000" dirty="0" err="1" smtClean="0"/>
              <a:t>nejvyspě</a:t>
            </a:r>
            <a:r>
              <a:rPr lang="cs-CZ" sz="2000" dirty="0" smtClean="0"/>
              <a:t>l</a:t>
            </a:r>
            <a:r>
              <a:rPr lang="en-GB" sz="2000" dirty="0" err="1" smtClean="0"/>
              <a:t>ejších</a:t>
            </a:r>
            <a:r>
              <a:rPr lang="en-GB" sz="2000" dirty="0" smtClean="0"/>
              <a:t> </a:t>
            </a:r>
            <a:r>
              <a:rPr lang="en-GB" sz="2000" dirty="0" err="1" smtClean="0"/>
              <a:t>západoevropských</a:t>
            </a:r>
            <a:r>
              <a:rPr lang="en-GB" sz="2000" dirty="0" smtClean="0"/>
              <a:t> </a:t>
            </a:r>
            <a:r>
              <a:rPr lang="en-GB" sz="2000" dirty="0" err="1"/>
              <a:t>zemí</a:t>
            </a:r>
            <a:r>
              <a:rPr lang="en-GB" sz="2000" dirty="0"/>
              <a:t>. </a:t>
            </a:r>
            <a:endParaRPr lang="cs-CZ" sz="20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000" dirty="0" err="1" smtClean="0"/>
              <a:t>Významn</a:t>
            </a:r>
            <a:r>
              <a:rPr lang="cs-CZ" sz="2000" dirty="0" smtClean="0"/>
              <a:t>é</a:t>
            </a:r>
            <a:r>
              <a:rPr lang="en-GB" sz="2000" dirty="0" smtClean="0"/>
              <a:t> </a:t>
            </a:r>
            <a:r>
              <a:rPr lang="en-GB" sz="2000" dirty="0"/>
              <a:t>je </a:t>
            </a:r>
            <a:r>
              <a:rPr lang="en-GB" sz="2000" dirty="0" err="1"/>
              <a:t>cestování</a:t>
            </a:r>
            <a:r>
              <a:rPr lang="en-GB" sz="2000" dirty="0"/>
              <a:t> </a:t>
            </a:r>
            <a:r>
              <a:rPr lang="en-GB" sz="2000" dirty="0" smtClean="0"/>
              <a:t>v</a:t>
            </a:r>
            <a:r>
              <a:rPr lang="cs-CZ" sz="2000" dirty="0" smtClean="0"/>
              <a:t> </a:t>
            </a:r>
            <a:r>
              <a:rPr lang="en-GB" sz="2000" dirty="0" err="1" smtClean="0"/>
              <a:t>důchodovém</a:t>
            </a:r>
            <a:r>
              <a:rPr lang="en-GB" sz="2000" dirty="0" smtClean="0"/>
              <a:t> </a:t>
            </a:r>
            <a:r>
              <a:rPr lang="en-GB" sz="2000" dirty="0" err="1" smtClean="0"/>
              <a:t>věku</a:t>
            </a:r>
            <a:r>
              <a:rPr lang="en-GB" sz="2000" dirty="0" smtClean="0"/>
              <a:t> (</a:t>
            </a:r>
            <a:r>
              <a:rPr lang="en-GB" sz="2000" dirty="0" err="1" smtClean="0"/>
              <a:t>především</a:t>
            </a:r>
            <a:r>
              <a:rPr lang="en-GB" sz="2000" dirty="0" smtClean="0"/>
              <a:t> </a:t>
            </a:r>
            <a:r>
              <a:rPr lang="en-GB" sz="2000" dirty="0" err="1" smtClean="0"/>
              <a:t>důchodců</a:t>
            </a:r>
            <a:r>
              <a:rPr lang="cs-CZ" sz="2000" dirty="0" smtClean="0"/>
              <a:t> </a:t>
            </a:r>
            <a:r>
              <a:rPr lang="en-GB" sz="2000" dirty="0" err="1" smtClean="0"/>
              <a:t>střední</a:t>
            </a:r>
            <a:r>
              <a:rPr lang="en-GB" sz="2000" dirty="0" smtClean="0"/>
              <a:t> </a:t>
            </a:r>
            <a:r>
              <a:rPr lang="en-GB" sz="2000" dirty="0"/>
              <a:t>a </a:t>
            </a:r>
            <a:r>
              <a:rPr lang="en-GB" sz="2000" dirty="0" err="1" smtClean="0"/>
              <a:t>vyšší</a:t>
            </a:r>
            <a:r>
              <a:rPr lang="en-GB" sz="2000" dirty="0" smtClean="0"/>
              <a:t> </a:t>
            </a:r>
            <a:r>
              <a:rPr lang="en-GB" sz="2000" dirty="0" err="1" smtClean="0"/>
              <a:t>společenské</a:t>
            </a:r>
            <a:r>
              <a:rPr lang="en-GB" sz="2000" dirty="0" smtClean="0"/>
              <a:t> </a:t>
            </a:r>
            <a:r>
              <a:rPr lang="en-GB" sz="2000" dirty="0" err="1" smtClean="0"/>
              <a:t>třídy</a:t>
            </a:r>
            <a:r>
              <a:rPr lang="en-GB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9883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123478"/>
            <a:ext cx="7704856" cy="507703"/>
          </a:xfrm>
        </p:spPr>
        <p:txBody>
          <a:bodyPr/>
          <a:lstStyle/>
          <a:p>
            <a:r>
              <a:rPr lang="cs-CZ" dirty="0" smtClean="0"/>
              <a:t>Cestovní ruch v USA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7586" t="14535" r="24302" b="13566"/>
          <a:stretch/>
        </p:blipFill>
        <p:spPr>
          <a:xfrm>
            <a:off x="1979712" y="915567"/>
            <a:ext cx="5109265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91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123478"/>
            <a:ext cx="7704856" cy="507703"/>
          </a:xfrm>
        </p:spPr>
        <p:txBody>
          <a:bodyPr/>
          <a:lstStyle/>
          <a:p>
            <a:r>
              <a:rPr lang="cs-CZ" dirty="0" smtClean="0"/>
              <a:t>Oblasti cestovního ruchu v USA</a:t>
            </a:r>
            <a:endParaRPr lang="en-GB" dirty="0"/>
          </a:p>
        </p:txBody>
      </p:sp>
      <p:sp>
        <p:nvSpPr>
          <p:cNvPr id="3" name="Obdélník 2"/>
          <p:cNvSpPr/>
          <p:nvPr/>
        </p:nvSpPr>
        <p:spPr>
          <a:xfrm>
            <a:off x="0" y="915566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000" dirty="0"/>
              <a:t>USA </a:t>
            </a:r>
            <a:r>
              <a:rPr lang="en-GB" sz="2000" dirty="0" err="1"/>
              <a:t>nelze</a:t>
            </a:r>
            <a:r>
              <a:rPr lang="en-GB" sz="2000" dirty="0"/>
              <a:t> </a:t>
            </a:r>
            <a:r>
              <a:rPr lang="en-GB" sz="2000" dirty="0" err="1"/>
              <a:t>popsat</a:t>
            </a:r>
            <a:r>
              <a:rPr lang="en-GB" sz="2000" dirty="0"/>
              <a:t> </a:t>
            </a:r>
            <a:r>
              <a:rPr lang="en-GB" sz="2000" dirty="0" err="1"/>
              <a:t>jako</a:t>
            </a:r>
            <a:r>
              <a:rPr lang="en-GB" sz="2000" dirty="0"/>
              <a:t> </a:t>
            </a:r>
            <a:r>
              <a:rPr lang="en-GB" sz="2000" dirty="0" err="1"/>
              <a:t>jeden</a:t>
            </a:r>
            <a:r>
              <a:rPr lang="en-GB" sz="2000" dirty="0"/>
              <a:t> region, </a:t>
            </a:r>
            <a:r>
              <a:rPr lang="en-GB" sz="2000" dirty="0" err="1" smtClean="0"/>
              <a:t>protože</a:t>
            </a:r>
            <a:r>
              <a:rPr lang="en-GB" sz="2000" dirty="0" smtClean="0"/>
              <a:t> </a:t>
            </a:r>
            <a:r>
              <a:rPr lang="en-GB" sz="2000" dirty="0"/>
              <a:t>je to </a:t>
            </a:r>
            <a:r>
              <a:rPr lang="en-GB" sz="2000" dirty="0" err="1"/>
              <a:t>obrovské</a:t>
            </a:r>
            <a:r>
              <a:rPr lang="en-GB" sz="2000" dirty="0"/>
              <a:t> </a:t>
            </a:r>
            <a:r>
              <a:rPr lang="en-GB" sz="2000" dirty="0" err="1"/>
              <a:t>území</a:t>
            </a:r>
            <a:r>
              <a:rPr lang="en-GB" sz="2000" dirty="0"/>
              <a:t> </a:t>
            </a:r>
            <a:r>
              <a:rPr lang="en-GB" sz="2000" dirty="0" err="1"/>
              <a:t>srovnatelné</a:t>
            </a:r>
            <a:r>
              <a:rPr lang="en-GB" sz="2000" dirty="0"/>
              <a:t> </a:t>
            </a:r>
            <a:r>
              <a:rPr lang="en-GB" sz="2000" dirty="0" smtClean="0"/>
              <a:t>s</a:t>
            </a:r>
            <a:r>
              <a:rPr lang="cs-CZ" sz="2000" dirty="0" smtClean="0"/>
              <a:t> </a:t>
            </a:r>
            <a:r>
              <a:rPr lang="en-GB" sz="2000" dirty="0" err="1" smtClean="0"/>
              <a:t>menším</a:t>
            </a:r>
            <a:r>
              <a:rPr lang="en-GB" sz="2000" dirty="0" smtClean="0"/>
              <a:t> </a:t>
            </a:r>
            <a:r>
              <a:rPr lang="en-GB" sz="2000" dirty="0" err="1" smtClean="0"/>
              <a:t>kontinentem</a:t>
            </a:r>
            <a:r>
              <a:rPr lang="en-GB" sz="2000" dirty="0" smtClean="0"/>
              <a:t> </a:t>
            </a:r>
            <a:r>
              <a:rPr lang="en-GB" sz="2000" dirty="0" err="1" smtClean="0"/>
              <a:t>či</a:t>
            </a:r>
            <a:r>
              <a:rPr lang="en-GB" sz="2000" dirty="0" smtClean="0"/>
              <a:t> </a:t>
            </a:r>
            <a:r>
              <a:rPr lang="en-GB" sz="2000" dirty="0" err="1" smtClean="0"/>
              <a:t>světadílem</a:t>
            </a:r>
            <a:r>
              <a:rPr lang="en-GB" sz="2000" dirty="0" smtClean="0"/>
              <a:t> </a:t>
            </a:r>
            <a:r>
              <a:rPr lang="en-GB" sz="2000" dirty="0"/>
              <a:t>(</a:t>
            </a:r>
            <a:r>
              <a:rPr lang="en-GB" sz="2000" dirty="0" err="1" smtClean="0"/>
              <a:t>například</a:t>
            </a:r>
            <a:r>
              <a:rPr lang="cs-CZ" sz="2000" dirty="0" smtClean="0"/>
              <a:t> </a:t>
            </a:r>
            <a:r>
              <a:rPr lang="en-GB" sz="2000" dirty="0" err="1" smtClean="0"/>
              <a:t>Austrálií</a:t>
            </a:r>
            <a:r>
              <a:rPr lang="en-GB" sz="2000" dirty="0" smtClean="0"/>
              <a:t> </a:t>
            </a:r>
            <a:r>
              <a:rPr lang="en-GB" sz="2000" dirty="0" err="1"/>
              <a:t>nebo</a:t>
            </a:r>
            <a:r>
              <a:rPr lang="en-GB" sz="2000" dirty="0"/>
              <a:t> </a:t>
            </a:r>
            <a:r>
              <a:rPr lang="en-GB" sz="2000" dirty="0" err="1"/>
              <a:t>Evropou</a:t>
            </a:r>
            <a:r>
              <a:rPr lang="en-GB" sz="2000" dirty="0"/>
              <a:t>). </a:t>
            </a:r>
            <a:endParaRPr lang="cs-CZ" sz="20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000" dirty="0" smtClean="0"/>
              <a:t>Z</a:t>
            </a:r>
            <a:r>
              <a:rPr lang="cs-CZ" sz="2000" dirty="0" smtClean="0"/>
              <a:t> </a:t>
            </a:r>
            <a:r>
              <a:rPr lang="en-GB" sz="2000" dirty="0" err="1" smtClean="0"/>
              <a:t>hlediska</a:t>
            </a:r>
            <a:r>
              <a:rPr lang="en-GB" sz="2000" dirty="0" smtClean="0"/>
              <a:t> </a:t>
            </a:r>
            <a:r>
              <a:rPr lang="cs-CZ" sz="2000" dirty="0" smtClean="0"/>
              <a:t>c</a:t>
            </a:r>
            <a:r>
              <a:rPr lang="en-GB" sz="2000" dirty="0" err="1" smtClean="0"/>
              <a:t>estovního</a:t>
            </a:r>
            <a:r>
              <a:rPr lang="en-GB" sz="2000" dirty="0" smtClean="0"/>
              <a:t> </a:t>
            </a:r>
            <a:r>
              <a:rPr lang="en-GB" sz="2000" dirty="0" err="1"/>
              <a:t>ruchu</a:t>
            </a:r>
            <a:r>
              <a:rPr lang="en-GB" sz="2000" dirty="0"/>
              <a:t> </a:t>
            </a:r>
            <a:r>
              <a:rPr lang="en-GB" sz="2000" dirty="0" err="1" smtClean="0"/>
              <a:t>dělíme</a:t>
            </a:r>
            <a:r>
              <a:rPr lang="en-GB" sz="2000" dirty="0" smtClean="0"/>
              <a:t> </a:t>
            </a:r>
            <a:r>
              <a:rPr lang="en-GB" sz="2000" dirty="0" err="1"/>
              <a:t>obvykle</a:t>
            </a:r>
            <a:r>
              <a:rPr lang="en-GB" sz="2000" dirty="0"/>
              <a:t> </a:t>
            </a:r>
            <a:r>
              <a:rPr lang="en-GB" sz="2000" dirty="0" err="1" smtClean="0"/>
              <a:t>jejich</a:t>
            </a:r>
            <a:r>
              <a:rPr lang="en-GB" sz="2000" dirty="0" smtClean="0"/>
              <a:t> </a:t>
            </a:r>
            <a:r>
              <a:rPr lang="en-GB" sz="2000" dirty="0" err="1"/>
              <a:t>území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 smtClean="0"/>
              <a:t>osm</a:t>
            </a:r>
            <a:r>
              <a:rPr lang="cs-CZ" sz="2000" dirty="0" smtClean="0"/>
              <a:t> </a:t>
            </a:r>
            <a:r>
              <a:rPr lang="en-GB" sz="2000" dirty="0" err="1" smtClean="0"/>
              <a:t>menších</a:t>
            </a:r>
            <a:r>
              <a:rPr lang="en-GB" sz="2000" dirty="0" smtClean="0"/>
              <a:t> </a:t>
            </a:r>
            <a:r>
              <a:rPr lang="en-GB" sz="2000" dirty="0" err="1" smtClean="0"/>
              <a:t>regionů</a:t>
            </a:r>
            <a:r>
              <a:rPr lang="en-GB" sz="2000" dirty="0" smtClean="0"/>
              <a:t>: </a:t>
            </a:r>
            <a:r>
              <a:rPr lang="en-GB" sz="2000" dirty="0" err="1" smtClean="0"/>
              <a:t>šest</a:t>
            </a:r>
            <a:r>
              <a:rPr lang="cs-CZ" sz="2000" dirty="0" smtClean="0"/>
              <a:t> </a:t>
            </a:r>
            <a:r>
              <a:rPr lang="en-GB" sz="2000" dirty="0" smtClean="0"/>
              <a:t>je v</a:t>
            </a:r>
            <a:r>
              <a:rPr lang="cs-CZ" sz="2000" dirty="0" smtClean="0"/>
              <a:t> </a:t>
            </a:r>
            <a:r>
              <a:rPr lang="en-GB" sz="2000" dirty="0" err="1" smtClean="0"/>
              <a:t>pevninské</a:t>
            </a:r>
            <a:r>
              <a:rPr lang="en-GB" sz="2000" dirty="0" smtClean="0"/>
              <a:t> </a:t>
            </a:r>
            <a:r>
              <a:rPr lang="en-GB" sz="2000" dirty="0" err="1" smtClean="0"/>
              <a:t>části</a:t>
            </a:r>
            <a:r>
              <a:rPr lang="en-GB" sz="2000" dirty="0" smtClean="0"/>
              <a:t> </a:t>
            </a:r>
            <a:r>
              <a:rPr lang="en-GB" sz="2000" dirty="0"/>
              <a:t>USA: </a:t>
            </a:r>
            <a:r>
              <a:rPr lang="en-GB" sz="2000" dirty="0" err="1" smtClean="0"/>
              <a:t>Atlantská</a:t>
            </a:r>
            <a:r>
              <a:rPr lang="en-GB" sz="2000" dirty="0" smtClean="0"/>
              <a:t> </a:t>
            </a:r>
            <a:r>
              <a:rPr lang="en-GB" sz="2000" dirty="0" err="1" smtClean="0"/>
              <a:t>nížina</a:t>
            </a:r>
            <a:r>
              <a:rPr lang="en-GB" sz="2000" dirty="0"/>
              <a:t>, Oblast </a:t>
            </a:r>
            <a:r>
              <a:rPr lang="en-GB" sz="2000" dirty="0" err="1"/>
              <a:t>Mexického</a:t>
            </a:r>
            <a:r>
              <a:rPr lang="en-GB" sz="2000" dirty="0"/>
              <a:t> </a:t>
            </a:r>
            <a:r>
              <a:rPr lang="en-GB" sz="2000" dirty="0" err="1"/>
              <a:t>zálivu</a:t>
            </a:r>
            <a:r>
              <a:rPr lang="en-GB" sz="2000" dirty="0"/>
              <a:t>, </a:t>
            </a:r>
            <a:r>
              <a:rPr lang="en-GB" sz="2000" dirty="0" err="1" smtClean="0"/>
              <a:t>Apalačské</a:t>
            </a:r>
            <a:r>
              <a:rPr lang="en-GB" sz="2000" dirty="0" smtClean="0"/>
              <a:t> </a:t>
            </a:r>
            <a:r>
              <a:rPr lang="en-GB" sz="2000" dirty="0" err="1" smtClean="0"/>
              <a:t>pohoří</a:t>
            </a:r>
            <a:r>
              <a:rPr lang="en-GB" sz="2000" dirty="0"/>
              <a:t>, Oblast </a:t>
            </a:r>
            <a:r>
              <a:rPr lang="cs-CZ" sz="2000" dirty="0" smtClean="0"/>
              <a:t>v</a:t>
            </a:r>
            <a:r>
              <a:rPr lang="en-GB" sz="2000" dirty="0" err="1" smtClean="0"/>
              <a:t>elkých</a:t>
            </a:r>
            <a:r>
              <a:rPr lang="en-GB" sz="2000" dirty="0" smtClean="0"/>
              <a:t> </a:t>
            </a:r>
            <a:r>
              <a:rPr lang="en-GB" sz="2000" dirty="0" err="1"/>
              <a:t>jezer</a:t>
            </a:r>
            <a:r>
              <a:rPr lang="en-GB" sz="2000" dirty="0"/>
              <a:t>, </a:t>
            </a:r>
            <a:r>
              <a:rPr lang="en-GB" sz="2000" dirty="0" err="1"/>
              <a:t>Velké</a:t>
            </a:r>
            <a:r>
              <a:rPr lang="en-GB" sz="2000" dirty="0"/>
              <a:t> </a:t>
            </a:r>
            <a:r>
              <a:rPr lang="en-GB" sz="2000" dirty="0" err="1" smtClean="0"/>
              <a:t>pláně</a:t>
            </a:r>
            <a:r>
              <a:rPr lang="cs-CZ" sz="2000" dirty="0" smtClean="0"/>
              <a:t> </a:t>
            </a:r>
            <a:r>
              <a:rPr lang="en-GB" sz="2000" dirty="0" smtClean="0"/>
              <a:t>a </a:t>
            </a:r>
            <a:r>
              <a:rPr lang="en-GB" sz="2000" dirty="0" err="1"/>
              <a:t>Kordillery</a:t>
            </a:r>
            <a:r>
              <a:rPr lang="en-GB" sz="2000" dirty="0"/>
              <a:t>. </a:t>
            </a:r>
            <a:endParaRPr lang="cs-CZ" sz="20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000" dirty="0" err="1" smtClean="0"/>
              <a:t>Dvě</a:t>
            </a:r>
            <a:r>
              <a:rPr lang="cs-CZ" sz="2000" dirty="0" smtClean="0"/>
              <a:t> </a:t>
            </a:r>
            <a:r>
              <a:rPr lang="en-GB" sz="2000" dirty="0" err="1" smtClean="0"/>
              <a:t>další</a:t>
            </a:r>
            <a:r>
              <a:rPr lang="en-GB" sz="2000" dirty="0" smtClean="0"/>
              <a:t> </a:t>
            </a:r>
            <a:r>
              <a:rPr lang="en-GB" sz="2000" dirty="0" err="1"/>
              <a:t>jsou</a:t>
            </a:r>
            <a:r>
              <a:rPr lang="en-GB" sz="2000" dirty="0"/>
              <a:t> </a:t>
            </a:r>
            <a:r>
              <a:rPr lang="en-GB" sz="2000" dirty="0" err="1"/>
              <a:t>mimo</a:t>
            </a:r>
            <a:r>
              <a:rPr lang="en-GB" sz="2000" dirty="0"/>
              <a:t> </a:t>
            </a:r>
            <a:r>
              <a:rPr lang="en-GB" sz="2000" dirty="0" err="1"/>
              <a:t>kontinentální</a:t>
            </a:r>
            <a:r>
              <a:rPr lang="en-GB" sz="2000" dirty="0"/>
              <a:t> </a:t>
            </a:r>
            <a:r>
              <a:rPr lang="en-GB" sz="2000" dirty="0" err="1" smtClean="0"/>
              <a:t>korpus</a:t>
            </a:r>
            <a:r>
              <a:rPr lang="en-GB" sz="2000" dirty="0"/>
              <a:t>: </a:t>
            </a:r>
            <a:r>
              <a:rPr lang="en-GB" sz="2000" dirty="0" err="1" smtClean="0"/>
              <a:t>Aljaška</a:t>
            </a:r>
            <a:r>
              <a:rPr lang="en-GB" sz="2000" dirty="0" smtClean="0"/>
              <a:t> </a:t>
            </a:r>
            <a:r>
              <a:rPr lang="en-GB" sz="2000" dirty="0"/>
              <a:t>a </a:t>
            </a:r>
            <a:r>
              <a:rPr lang="en-GB" sz="2000" dirty="0" err="1"/>
              <a:t>Havajské</a:t>
            </a:r>
            <a:r>
              <a:rPr lang="en-GB" sz="2000" dirty="0"/>
              <a:t> </a:t>
            </a:r>
            <a:r>
              <a:rPr lang="en-GB" sz="2000" dirty="0" err="1"/>
              <a:t>ostrovy</a:t>
            </a:r>
            <a:r>
              <a:rPr lang="en-GB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0116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123478"/>
            <a:ext cx="7704856" cy="507703"/>
          </a:xfrm>
        </p:spPr>
        <p:txBody>
          <a:bodyPr/>
          <a:lstStyle/>
          <a:p>
            <a:r>
              <a:rPr lang="cs-CZ" dirty="0" smtClean="0"/>
              <a:t>Atlantská nížina</a:t>
            </a:r>
            <a:endParaRPr lang="en-GB" dirty="0"/>
          </a:p>
        </p:txBody>
      </p:sp>
      <p:sp>
        <p:nvSpPr>
          <p:cNvPr id="3" name="Obdélník 2"/>
          <p:cNvSpPr/>
          <p:nvPr/>
        </p:nvSpPr>
        <p:spPr>
          <a:xfrm>
            <a:off x="0" y="915566"/>
            <a:ext cx="9144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000" dirty="0" err="1"/>
              <a:t>Tento</a:t>
            </a:r>
            <a:r>
              <a:rPr lang="en-GB" sz="2000" dirty="0"/>
              <a:t> region </a:t>
            </a:r>
            <a:r>
              <a:rPr lang="en-GB" sz="2000" dirty="0" err="1"/>
              <a:t>zahrnuje</a:t>
            </a:r>
            <a:r>
              <a:rPr lang="en-GB" sz="2000" dirty="0"/>
              <a:t> </a:t>
            </a:r>
            <a:r>
              <a:rPr lang="en-GB" sz="2000" dirty="0" err="1" smtClean="0"/>
              <a:t>nejvýchodnější</a:t>
            </a:r>
            <a:r>
              <a:rPr lang="en-GB" sz="2000" dirty="0"/>
              <a:t>, </a:t>
            </a:r>
            <a:r>
              <a:rPr lang="en-GB" sz="2000" dirty="0" err="1" smtClean="0"/>
              <a:t>nejdříve</a:t>
            </a:r>
            <a:r>
              <a:rPr lang="en-GB" sz="2000" dirty="0" smtClean="0"/>
              <a:t> </a:t>
            </a:r>
            <a:r>
              <a:rPr lang="en-GB" sz="2000" dirty="0" err="1"/>
              <a:t>kolonizovanou</a:t>
            </a:r>
            <a:r>
              <a:rPr lang="en-GB" sz="2000" dirty="0"/>
              <a:t> </a:t>
            </a:r>
            <a:r>
              <a:rPr lang="en-GB" sz="2000" dirty="0" err="1" smtClean="0"/>
              <a:t>část</a:t>
            </a:r>
            <a:r>
              <a:rPr lang="en-GB" sz="2000" dirty="0" smtClean="0"/>
              <a:t> </a:t>
            </a:r>
            <a:r>
              <a:rPr lang="en-GB" sz="2000" dirty="0" err="1" smtClean="0"/>
              <a:t>země</a:t>
            </a:r>
            <a:r>
              <a:rPr lang="en-GB" sz="2000" dirty="0" smtClean="0"/>
              <a:t>. V</a:t>
            </a:r>
            <a:r>
              <a:rPr lang="cs-CZ" sz="2000" dirty="0" smtClean="0"/>
              <a:t> </a:t>
            </a:r>
            <a:r>
              <a:rPr lang="en-GB" sz="2000" dirty="0" err="1" smtClean="0"/>
              <a:t>jeho</a:t>
            </a:r>
            <a:r>
              <a:rPr lang="en-GB" sz="2000" dirty="0" smtClean="0"/>
              <a:t> </a:t>
            </a:r>
            <a:r>
              <a:rPr lang="en-GB" sz="2000" dirty="0" err="1" smtClean="0"/>
              <a:t>středu</a:t>
            </a:r>
            <a:r>
              <a:rPr lang="en-GB" sz="2000" dirty="0" smtClean="0"/>
              <a:t> </a:t>
            </a:r>
            <a:r>
              <a:rPr lang="cs-CZ" sz="2000" dirty="0" smtClean="0"/>
              <a:t>j</a:t>
            </a:r>
            <a:r>
              <a:rPr lang="en-GB" sz="2000" dirty="0" smtClean="0"/>
              <a:t>e </a:t>
            </a:r>
            <a:r>
              <a:rPr lang="en-GB" sz="2000" dirty="0" err="1" smtClean="0"/>
              <a:t>největší</a:t>
            </a:r>
            <a:r>
              <a:rPr lang="en-GB" sz="2000" dirty="0" smtClean="0"/>
              <a:t> </a:t>
            </a:r>
            <a:r>
              <a:rPr lang="en-GB" sz="2000" dirty="0" err="1" smtClean="0"/>
              <a:t>městská</a:t>
            </a:r>
            <a:r>
              <a:rPr lang="en-GB" sz="2000" dirty="0" smtClean="0"/>
              <a:t> </a:t>
            </a:r>
            <a:r>
              <a:rPr lang="en-GB" sz="2000" dirty="0"/>
              <a:t>metropole </a:t>
            </a:r>
            <a:r>
              <a:rPr lang="en-GB" sz="2000" dirty="0" err="1"/>
              <a:t>západní</a:t>
            </a:r>
            <a:r>
              <a:rPr lang="en-GB" sz="2000" dirty="0"/>
              <a:t> </a:t>
            </a:r>
            <a:r>
              <a:rPr lang="en-GB" sz="2000" dirty="0" err="1"/>
              <a:t>polokoule</a:t>
            </a:r>
            <a:r>
              <a:rPr lang="en-GB" sz="2000" dirty="0"/>
              <a:t> </a:t>
            </a:r>
            <a:r>
              <a:rPr lang="en-GB" sz="2000" b="1" dirty="0" smtClean="0"/>
              <a:t>New York</a:t>
            </a:r>
            <a:r>
              <a:rPr lang="cs-CZ" sz="2000" b="1" dirty="0" smtClean="0"/>
              <a:t> </a:t>
            </a:r>
            <a:r>
              <a:rPr lang="en-GB" sz="2000" dirty="0" smtClean="0"/>
              <a:t>(2010 </a:t>
            </a:r>
            <a:r>
              <a:rPr lang="en-GB" sz="2000" dirty="0"/>
              <a:t>18,9 </a:t>
            </a:r>
            <a:r>
              <a:rPr lang="en-GB" sz="2000" dirty="0" smtClean="0"/>
              <a:t>mil. </a:t>
            </a:r>
            <a:r>
              <a:rPr lang="en-GB" sz="2000" dirty="0" err="1"/>
              <a:t>obyvatel</a:t>
            </a:r>
            <a:r>
              <a:rPr lang="en-GB" sz="2000" dirty="0" smtClean="0"/>
              <a:t>).</a:t>
            </a:r>
            <a:r>
              <a:rPr lang="cs-CZ" sz="2000" dirty="0" smtClean="0"/>
              <a:t> </a:t>
            </a:r>
            <a:r>
              <a:rPr lang="en-GB" sz="2000" dirty="0" err="1" smtClean="0"/>
              <a:t>Zejména</a:t>
            </a:r>
            <a:r>
              <a:rPr lang="en-GB" sz="2000" dirty="0" smtClean="0"/>
              <a:t> </a:t>
            </a:r>
            <a:r>
              <a:rPr lang="en-GB" sz="2000" dirty="0" err="1"/>
              <a:t>jeho</a:t>
            </a:r>
            <a:r>
              <a:rPr lang="en-GB" sz="2000" dirty="0"/>
              <a:t> </a:t>
            </a:r>
            <a:r>
              <a:rPr lang="en-GB" sz="2000" dirty="0" err="1"/>
              <a:t>centrální</a:t>
            </a:r>
            <a:r>
              <a:rPr lang="en-GB" sz="2000" dirty="0"/>
              <a:t> </a:t>
            </a:r>
            <a:r>
              <a:rPr lang="en-GB" sz="2000" dirty="0" err="1" smtClean="0"/>
              <a:t>čtvrť</a:t>
            </a:r>
            <a:r>
              <a:rPr lang="en-GB" sz="2000" dirty="0" smtClean="0"/>
              <a:t>,</a:t>
            </a:r>
            <a:r>
              <a:rPr lang="cs-CZ" sz="2000" dirty="0" smtClean="0"/>
              <a:t> </a:t>
            </a:r>
            <a:r>
              <a:rPr lang="en-GB" sz="2000" b="1" dirty="0" smtClean="0"/>
              <a:t>Manhattan</a:t>
            </a:r>
            <a:r>
              <a:rPr lang="cs-CZ" sz="2000" dirty="0" smtClean="0"/>
              <a:t>, </a:t>
            </a:r>
            <a:r>
              <a:rPr lang="en-GB" sz="2000" dirty="0" smtClean="0"/>
              <a:t>je </a:t>
            </a:r>
            <a:r>
              <a:rPr lang="en-GB" sz="2000" dirty="0" err="1"/>
              <a:t>turistickou</a:t>
            </a:r>
            <a:r>
              <a:rPr lang="en-GB" sz="2000" dirty="0"/>
              <a:t> </a:t>
            </a:r>
            <a:r>
              <a:rPr lang="en-GB" sz="2000" dirty="0" err="1"/>
              <a:t>atrakcí</a:t>
            </a:r>
            <a:r>
              <a:rPr lang="en-GB" sz="2000" dirty="0"/>
              <a:t> </a:t>
            </a:r>
            <a:r>
              <a:rPr lang="en-GB" sz="2000" dirty="0" err="1" smtClean="0"/>
              <a:t>světového</a:t>
            </a:r>
            <a:r>
              <a:rPr lang="en-GB" sz="2000" dirty="0" smtClean="0"/>
              <a:t> </a:t>
            </a:r>
            <a:r>
              <a:rPr lang="cs-CZ" sz="2000" dirty="0" smtClean="0"/>
              <a:t>f</a:t>
            </a:r>
            <a:r>
              <a:rPr lang="en-GB" sz="2000" dirty="0" err="1" smtClean="0"/>
              <a:t>ormátu</a:t>
            </a:r>
            <a:r>
              <a:rPr lang="en-GB" sz="2000" dirty="0" smtClean="0"/>
              <a:t> (</a:t>
            </a:r>
            <a:r>
              <a:rPr lang="en-GB" sz="2000" dirty="0" err="1"/>
              <a:t>mrakodrapy</a:t>
            </a:r>
            <a:r>
              <a:rPr lang="en-GB" sz="2000" dirty="0"/>
              <a:t>, </a:t>
            </a:r>
            <a:r>
              <a:rPr lang="en-GB" sz="2000" dirty="0" err="1"/>
              <a:t>obchody</a:t>
            </a:r>
            <a:r>
              <a:rPr lang="en-GB" sz="2000" dirty="0"/>
              <a:t>, </a:t>
            </a:r>
            <a:r>
              <a:rPr lang="en-GB" sz="2000" dirty="0" err="1"/>
              <a:t>divadla</a:t>
            </a:r>
            <a:r>
              <a:rPr lang="en-GB" sz="2000" dirty="0"/>
              <a:t> </a:t>
            </a:r>
            <a:r>
              <a:rPr lang="en-GB" sz="2000" dirty="0" smtClean="0"/>
              <a:t>-</a:t>
            </a:r>
            <a:r>
              <a:rPr lang="cs-CZ" sz="2000" dirty="0" smtClean="0"/>
              <a:t> </a:t>
            </a:r>
            <a:r>
              <a:rPr lang="en-GB" sz="2000" dirty="0" smtClean="0"/>
              <a:t>Broadway</a:t>
            </a:r>
            <a:r>
              <a:rPr lang="en-GB" sz="2000" dirty="0"/>
              <a:t>). </a:t>
            </a:r>
            <a:endParaRPr lang="cs-CZ" sz="20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000" dirty="0" err="1" smtClean="0"/>
              <a:t>Hlavní</a:t>
            </a:r>
            <a:r>
              <a:rPr lang="en-GB" sz="2000" dirty="0" smtClean="0"/>
              <a:t> </a:t>
            </a:r>
            <a:r>
              <a:rPr lang="en-GB" sz="2000" dirty="0" err="1" smtClean="0"/>
              <a:t>město</a:t>
            </a:r>
            <a:r>
              <a:rPr lang="en-GB" sz="2000" dirty="0" smtClean="0"/>
              <a:t> USA</a:t>
            </a:r>
            <a:r>
              <a:rPr lang="cs-CZ" sz="2000" dirty="0" smtClean="0"/>
              <a:t> </a:t>
            </a:r>
            <a:r>
              <a:rPr lang="en-GB" sz="2000" dirty="0" smtClean="0"/>
              <a:t>-</a:t>
            </a:r>
            <a:r>
              <a:rPr lang="cs-CZ" sz="2000" dirty="0" smtClean="0"/>
              <a:t> </a:t>
            </a:r>
            <a:r>
              <a:rPr lang="en-GB" sz="2000" b="1" dirty="0" smtClean="0"/>
              <a:t>Washington, </a:t>
            </a:r>
            <a:r>
              <a:rPr lang="cs-CZ" sz="2000" b="1" dirty="0" smtClean="0"/>
              <a:t>D</a:t>
            </a:r>
            <a:r>
              <a:rPr lang="en-GB" sz="2000" b="1" dirty="0" smtClean="0"/>
              <a:t>.C</a:t>
            </a:r>
            <a:r>
              <a:rPr lang="en-GB" sz="2000" b="1" dirty="0"/>
              <a:t>. </a:t>
            </a:r>
            <a:r>
              <a:rPr lang="en-GB" sz="2000" dirty="0" smtClean="0"/>
              <a:t>-</a:t>
            </a:r>
            <a:r>
              <a:rPr lang="cs-CZ" sz="2000" dirty="0" smtClean="0"/>
              <a:t> </a:t>
            </a:r>
            <a:r>
              <a:rPr lang="en-GB" sz="2000" dirty="0" smtClean="0"/>
              <a:t>je </a:t>
            </a:r>
            <a:r>
              <a:rPr lang="en-GB" sz="2000" dirty="0" err="1" smtClean="0"/>
              <a:t>mnohem</a:t>
            </a:r>
            <a:r>
              <a:rPr lang="en-GB" sz="2000" dirty="0" smtClean="0"/>
              <a:t> </a:t>
            </a:r>
            <a:r>
              <a:rPr lang="en-GB" sz="2000" dirty="0" err="1" smtClean="0"/>
              <a:t>menší</a:t>
            </a:r>
            <a:r>
              <a:rPr lang="en-GB" sz="2000" dirty="0" smtClean="0"/>
              <a:t> </a:t>
            </a:r>
            <a:r>
              <a:rPr lang="en-GB" sz="2000" dirty="0"/>
              <a:t>(0,6 mil. </a:t>
            </a:r>
            <a:r>
              <a:rPr lang="en-GB" sz="2000" dirty="0" err="1"/>
              <a:t>obyv</a:t>
            </a:r>
            <a:r>
              <a:rPr lang="en-GB" sz="2000" dirty="0" smtClean="0"/>
              <a:t>.,</a:t>
            </a:r>
            <a:r>
              <a:rPr lang="cs-CZ" sz="2000" dirty="0" smtClean="0"/>
              <a:t> </a:t>
            </a:r>
            <a:r>
              <a:rPr lang="en-GB" sz="2000" dirty="0" err="1" smtClean="0"/>
              <a:t>aglomerace</a:t>
            </a:r>
            <a:r>
              <a:rPr lang="en-GB" sz="2000" dirty="0" smtClean="0"/>
              <a:t> Washington</a:t>
            </a:r>
            <a:r>
              <a:rPr lang="cs-CZ" sz="2000" dirty="0" smtClean="0"/>
              <a:t>u</a:t>
            </a:r>
            <a:r>
              <a:rPr lang="en-GB" sz="2000" dirty="0" smtClean="0"/>
              <a:t> </a:t>
            </a:r>
            <a:r>
              <a:rPr lang="en-GB" sz="2000" dirty="0" err="1"/>
              <a:t>má</a:t>
            </a:r>
            <a:r>
              <a:rPr lang="en-GB" sz="2000" dirty="0"/>
              <a:t> </a:t>
            </a:r>
            <a:r>
              <a:rPr lang="en-GB" sz="2000" dirty="0" smtClean="0"/>
              <a:t>5,6mil.), </a:t>
            </a:r>
            <a:r>
              <a:rPr lang="en-GB" sz="2000" dirty="0"/>
              <a:t>ale </a:t>
            </a:r>
            <a:r>
              <a:rPr lang="cs-CZ" sz="2000" dirty="0" smtClean="0"/>
              <a:t>t</a:t>
            </a:r>
            <a:r>
              <a:rPr lang="en-GB" sz="2000" dirty="0" err="1" smtClean="0"/>
              <a:t>uristicky</a:t>
            </a:r>
            <a:r>
              <a:rPr lang="en-GB" sz="2000" dirty="0" smtClean="0"/>
              <a:t> </a:t>
            </a:r>
            <a:r>
              <a:rPr lang="en-GB" sz="2000" dirty="0" err="1" smtClean="0"/>
              <a:t>velmi</a:t>
            </a:r>
            <a:r>
              <a:rPr lang="en-GB" sz="2000" dirty="0" smtClean="0"/>
              <a:t> </a:t>
            </a:r>
            <a:r>
              <a:rPr lang="en-GB" sz="2000" dirty="0" err="1" smtClean="0"/>
              <a:t>významné</a:t>
            </a:r>
            <a:r>
              <a:rPr lang="en-GB" sz="2000" dirty="0" smtClean="0"/>
              <a:t> </a:t>
            </a:r>
            <a:r>
              <a:rPr lang="en-GB" sz="2000" dirty="0"/>
              <a:t>(</a:t>
            </a:r>
            <a:r>
              <a:rPr lang="en-GB" sz="2000" dirty="0" err="1" smtClean="0"/>
              <a:t>především</a:t>
            </a:r>
            <a:r>
              <a:rPr lang="en-GB" sz="2000" dirty="0" smtClean="0"/>
              <a:t> </a:t>
            </a:r>
            <a:r>
              <a:rPr lang="en-GB" sz="2000" dirty="0"/>
              <a:t>pro </a:t>
            </a:r>
            <a:r>
              <a:rPr lang="en-GB" sz="2000" dirty="0" err="1"/>
              <a:t>svá</a:t>
            </a:r>
            <a:r>
              <a:rPr lang="en-GB" sz="2000" dirty="0"/>
              <a:t> </a:t>
            </a:r>
            <a:r>
              <a:rPr lang="en-GB" sz="2000" dirty="0" err="1" smtClean="0"/>
              <a:t>muzea</a:t>
            </a:r>
            <a:r>
              <a:rPr lang="en-GB" sz="2000" dirty="0"/>
              <a:t>, </a:t>
            </a:r>
            <a:r>
              <a:rPr lang="en-GB" sz="2000" dirty="0" err="1" smtClean="0"/>
              <a:t>umělecké</a:t>
            </a:r>
            <a:r>
              <a:rPr lang="en-GB" sz="2000" dirty="0" smtClean="0"/>
              <a:t> </a:t>
            </a:r>
            <a:r>
              <a:rPr lang="en-GB" sz="2000" dirty="0" err="1"/>
              <a:t>galerie</a:t>
            </a:r>
            <a:r>
              <a:rPr lang="en-GB" sz="2000" dirty="0"/>
              <a:t>, </a:t>
            </a:r>
            <a:r>
              <a:rPr lang="en-GB" sz="2000" dirty="0" err="1"/>
              <a:t>pomníky</a:t>
            </a:r>
            <a:r>
              <a:rPr lang="en-GB" sz="2000" dirty="0"/>
              <a:t>, </a:t>
            </a:r>
            <a:r>
              <a:rPr lang="en-GB" sz="2000" dirty="0" err="1" smtClean="0"/>
              <a:t>ládní</a:t>
            </a:r>
            <a:r>
              <a:rPr lang="en-GB" sz="2000" dirty="0" smtClean="0"/>
              <a:t> j</a:t>
            </a:r>
            <a:r>
              <a:rPr lang="en-GB" sz="2000" dirty="0"/>
              <a:t>. </a:t>
            </a:r>
            <a:r>
              <a:rPr lang="en-GB" sz="2000" dirty="0" err="1"/>
              <a:t>budovy</a:t>
            </a:r>
            <a:r>
              <a:rPr lang="en-GB" sz="2000" dirty="0"/>
              <a:t>, </a:t>
            </a:r>
            <a:r>
              <a:rPr lang="en-GB" sz="2000" dirty="0" smtClean="0"/>
              <a:t>parky</a:t>
            </a:r>
            <a:r>
              <a:rPr lang="en-GB" sz="2000" dirty="0"/>
              <a:t>). </a:t>
            </a:r>
            <a:endParaRPr lang="cs-CZ" sz="20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000" b="1" dirty="0" smtClean="0"/>
              <a:t>Philadelphia</a:t>
            </a:r>
            <a:r>
              <a:rPr lang="en-GB" sz="2000" dirty="0" smtClean="0"/>
              <a:t> </a:t>
            </a:r>
            <a:r>
              <a:rPr lang="en-GB" sz="2000" dirty="0"/>
              <a:t>(6,0 mil</a:t>
            </a:r>
            <a:r>
              <a:rPr lang="en-GB" sz="2000" dirty="0" smtClean="0"/>
              <a:t>.)</a:t>
            </a:r>
            <a:r>
              <a:rPr lang="cs-CZ" sz="2000" dirty="0" smtClean="0"/>
              <a:t> </a:t>
            </a:r>
            <a:r>
              <a:rPr lang="en-GB" sz="2000" dirty="0" smtClean="0"/>
              <a:t>je </a:t>
            </a:r>
            <a:r>
              <a:rPr lang="en-GB" sz="2000" dirty="0" err="1" smtClean="0"/>
              <a:t>starým</a:t>
            </a:r>
            <a:r>
              <a:rPr lang="en-GB" sz="2000" dirty="0" smtClean="0"/>
              <a:t> </a:t>
            </a:r>
            <a:r>
              <a:rPr lang="en-GB" sz="2000" dirty="0" err="1"/>
              <a:t>koloniálním</a:t>
            </a:r>
            <a:r>
              <a:rPr lang="en-GB" sz="2000" dirty="0"/>
              <a:t> </a:t>
            </a:r>
            <a:r>
              <a:rPr lang="en-GB" sz="2000" dirty="0" err="1"/>
              <a:t>sídlem</a:t>
            </a:r>
            <a:r>
              <a:rPr lang="en-GB" sz="2000" dirty="0"/>
              <a:t>, </a:t>
            </a:r>
            <a:r>
              <a:rPr lang="en-GB" sz="2000" dirty="0" err="1"/>
              <a:t>které</a:t>
            </a:r>
            <a:r>
              <a:rPr lang="en-GB" sz="2000" dirty="0"/>
              <a:t> </a:t>
            </a:r>
            <a:r>
              <a:rPr lang="en-GB" sz="2000" dirty="0" err="1"/>
              <a:t>po</a:t>
            </a:r>
            <a:r>
              <a:rPr lang="en-GB" sz="2000" dirty="0"/>
              <a:t> </a:t>
            </a:r>
            <a:r>
              <a:rPr lang="en-GB" sz="2000" dirty="0" err="1"/>
              <a:t>vzniku</a:t>
            </a:r>
            <a:r>
              <a:rPr lang="en-GB" sz="2000" dirty="0"/>
              <a:t> </a:t>
            </a:r>
            <a:r>
              <a:rPr lang="cs-CZ" sz="2000" dirty="0" smtClean="0"/>
              <a:t>U</a:t>
            </a:r>
            <a:r>
              <a:rPr lang="en-GB" sz="2000" dirty="0" smtClean="0"/>
              <a:t>SA </a:t>
            </a:r>
            <a:r>
              <a:rPr lang="en-GB" sz="2000" dirty="0" err="1"/>
              <a:t>plnilo</a:t>
            </a:r>
            <a:r>
              <a:rPr lang="en-GB" sz="2000" dirty="0"/>
              <a:t> </a:t>
            </a:r>
            <a:r>
              <a:rPr lang="en-GB" sz="2000" dirty="0" err="1" smtClean="0"/>
              <a:t>vletech</a:t>
            </a:r>
            <a:r>
              <a:rPr lang="en-GB" sz="2000" dirty="0" smtClean="0"/>
              <a:t> 1790–1800 </a:t>
            </a:r>
            <a:r>
              <a:rPr lang="en-GB" sz="2000" dirty="0" err="1"/>
              <a:t>funkci</a:t>
            </a:r>
            <a:r>
              <a:rPr lang="en-GB" sz="2000" dirty="0"/>
              <a:t> </a:t>
            </a:r>
            <a:r>
              <a:rPr lang="en-GB" sz="2000" dirty="0" err="1"/>
              <a:t>prvního</a:t>
            </a:r>
            <a:r>
              <a:rPr lang="en-GB" sz="2000" dirty="0"/>
              <a:t> </a:t>
            </a:r>
            <a:r>
              <a:rPr lang="en-GB" sz="2000" dirty="0" err="1"/>
              <a:t>hlavního</a:t>
            </a:r>
            <a:r>
              <a:rPr lang="en-GB" sz="2000" dirty="0"/>
              <a:t> </a:t>
            </a:r>
            <a:r>
              <a:rPr lang="en-GB" sz="2000" dirty="0" err="1" smtClean="0"/>
              <a:t>města</a:t>
            </a:r>
            <a:r>
              <a:rPr lang="en-GB" sz="2000" dirty="0"/>
              <a:t>, </a:t>
            </a:r>
            <a:r>
              <a:rPr lang="en-GB" sz="2000" dirty="0" err="1" smtClean="0"/>
              <a:t>než</a:t>
            </a:r>
            <a:r>
              <a:rPr lang="cs-CZ" sz="2000" dirty="0" smtClean="0"/>
              <a:t> </a:t>
            </a:r>
            <a:r>
              <a:rPr lang="en-GB" sz="2000" dirty="0" err="1" smtClean="0"/>
              <a:t>byl</a:t>
            </a:r>
            <a:r>
              <a:rPr lang="en-GB" sz="2000" dirty="0" smtClean="0"/>
              <a:t> </a:t>
            </a:r>
            <a:r>
              <a:rPr lang="en-GB" sz="2000" dirty="0" err="1" smtClean="0"/>
              <a:t>poté</a:t>
            </a:r>
            <a:r>
              <a:rPr lang="en-GB" sz="2000" dirty="0" smtClean="0"/>
              <a:t> </a:t>
            </a:r>
            <a:r>
              <a:rPr lang="en-GB" sz="2000" dirty="0" err="1" smtClean="0"/>
              <a:t>na</a:t>
            </a:r>
            <a:r>
              <a:rPr lang="en-GB" sz="2000" dirty="0" smtClean="0"/>
              <a:t> </a:t>
            </a:r>
            <a:r>
              <a:rPr lang="en-GB" sz="2000" dirty="0" err="1"/>
              <a:t>zelené</a:t>
            </a:r>
            <a:r>
              <a:rPr lang="en-GB" sz="2000" dirty="0"/>
              <a:t> </a:t>
            </a:r>
            <a:r>
              <a:rPr lang="cs-CZ" sz="2000" dirty="0" smtClean="0"/>
              <a:t>l</a:t>
            </a:r>
            <a:r>
              <a:rPr lang="en-GB" sz="2000" dirty="0" err="1" smtClean="0"/>
              <a:t>ouce</a:t>
            </a:r>
            <a:r>
              <a:rPr lang="en-GB" sz="2000" dirty="0" smtClean="0"/>
              <a:t> </a:t>
            </a:r>
            <a:r>
              <a:rPr lang="en-GB" sz="2000" dirty="0" err="1"/>
              <a:t>postaven</a:t>
            </a:r>
            <a:r>
              <a:rPr lang="en-GB" sz="2000" dirty="0"/>
              <a:t> </a:t>
            </a:r>
            <a:r>
              <a:rPr lang="en-GB" sz="2000" dirty="0" smtClean="0"/>
              <a:t>Washington</a:t>
            </a:r>
            <a:r>
              <a:rPr lang="en-GB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2672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123478"/>
            <a:ext cx="7704856" cy="507703"/>
          </a:xfrm>
        </p:spPr>
        <p:txBody>
          <a:bodyPr/>
          <a:lstStyle/>
          <a:p>
            <a:r>
              <a:rPr lang="cs-CZ" dirty="0" smtClean="0"/>
              <a:t>Atlantská nížina</a:t>
            </a:r>
            <a:endParaRPr lang="en-GB" dirty="0"/>
          </a:p>
        </p:txBody>
      </p:sp>
      <p:sp>
        <p:nvSpPr>
          <p:cNvPr id="3" name="Obdélník 2"/>
          <p:cNvSpPr/>
          <p:nvPr/>
        </p:nvSpPr>
        <p:spPr>
          <a:xfrm>
            <a:off x="0" y="915566"/>
            <a:ext cx="914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dirty="0" err="1" smtClean="0"/>
              <a:t>Zvláštní</a:t>
            </a:r>
            <a:r>
              <a:rPr lang="en-GB" dirty="0" smtClean="0"/>
              <a:t> </a:t>
            </a:r>
            <a:r>
              <a:rPr lang="en-GB" dirty="0" err="1" smtClean="0"/>
              <a:t>součástí</a:t>
            </a:r>
            <a:r>
              <a:rPr lang="cs-CZ" dirty="0" smtClean="0"/>
              <a:t> </a:t>
            </a:r>
            <a:r>
              <a:rPr lang="en-GB" dirty="0" err="1" smtClean="0"/>
              <a:t>Atlantského</a:t>
            </a:r>
            <a:r>
              <a:rPr lang="en-GB" dirty="0" smtClean="0"/>
              <a:t> </a:t>
            </a:r>
            <a:r>
              <a:rPr lang="en-GB" dirty="0" err="1"/>
              <a:t>regionu</a:t>
            </a:r>
            <a:r>
              <a:rPr lang="en-GB" dirty="0"/>
              <a:t> je </a:t>
            </a:r>
            <a:r>
              <a:rPr lang="en-GB" b="1" dirty="0" err="1" smtClean="0"/>
              <a:t>Nová</a:t>
            </a:r>
            <a:r>
              <a:rPr lang="en-GB" b="1" dirty="0" smtClean="0"/>
              <a:t> </a:t>
            </a:r>
            <a:r>
              <a:rPr lang="en-GB" b="1" dirty="0" err="1" smtClean="0"/>
              <a:t>Anglie</a:t>
            </a:r>
            <a:r>
              <a:rPr lang="en-GB" dirty="0" smtClean="0"/>
              <a:t>, </a:t>
            </a:r>
            <a:r>
              <a:rPr lang="en-GB" dirty="0"/>
              <a:t>oblast </a:t>
            </a:r>
            <a:r>
              <a:rPr lang="en-GB" dirty="0" err="1" smtClean="0"/>
              <a:t>nejpodobnější</a:t>
            </a:r>
            <a:r>
              <a:rPr lang="en-GB" dirty="0" smtClean="0"/>
              <a:t> </a:t>
            </a:r>
            <a:r>
              <a:rPr lang="en-GB" dirty="0" err="1"/>
              <a:t>staré</a:t>
            </a:r>
            <a:r>
              <a:rPr lang="en-GB" dirty="0"/>
              <a:t> </a:t>
            </a:r>
            <a:r>
              <a:rPr lang="en-GB" dirty="0" err="1" smtClean="0"/>
              <a:t>Evropě</a:t>
            </a:r>
            <a:r>
              <a:rPr lang="en-GB" dirty="0" smtClean="0"/>
              <a:t>, </a:t>
            </a:r>
            <a:r>
              <a:rPr lang="en-GB" dirty="0" err="1" smtClean="0"/>
              <a:t>jejíž</a:t>
            </a:r>
            <a:r>
              <a:rPr lang="cs-CZ" dirty="0" smtClean="0"/>
              <a:t> </a:t>
            </a:r>
            <a:r>
              <a:rPr lang="en-GB" dirty="0" err="1" smtClean="0"/>
              <a:t>metropolí</a:t>
            </a:r>
            <a:r>
              <a:rPr lang="en-GB" dirty="0" smtClean="0"/>
              <a:t> je </a:t>
            </a:r>
            <a:r>
              <a:rPr lang="en-GB" b="1" dirty="0" smtClean="0"/>
              <a:t>Boston</a:t>
            </a:r>
            <a:r>
              <a:rPr lang="en-GB" dirty="0" smtClean="0"/>
              <a:t> (4,6 mil.).</a:t>
            </a:r>
            <a:r>
              <a:rPr lang="cs-CZ" dirty="0" smtClean="0"/>
              <a:t> </a:t>
            </a:r>
            <a:r>
              <a:rPr lang="en-GB" dirty="0" err="1" smtClean="0"/>
              <a:t>Tady</a:t>
            </a:r>
            <a:r>
              <a:rPr lang="en-GB" dirty="0" smtClean="0"/>
              <a:t> </a:t>
            </a:r>
            <a:r>
              <a:rPr lang="en-GB" dirty="0" err="1"/>
              <a:t>vznikla</a:t>
            </a:r>
            <a:r>
              <a:rPr lang="en-GB" dirty="0"/>
              <a:t> </a:t>
            </a:r>
            <a:r>
              <a:rPr lang="en-GB" dirty="0" err="1"/>
              <a:t>jedna</a:t>
            </a:r>
            <a:r>
              <a:rPr lang="en-GB" dirty="0"/>
              <a:t> z </a:t>
            </a:r>
            <a:r>
              <a:rPr lang="en-GB" dirty="0" err="1"/>
              <a:t>prvních</a:t>
            </a:r>
            <a:r>
              <a:rPr lang="en-GB" dirty="0"/>
              <a:t> </a:t>
            </a:r>
            <a:r>
              <a:rPr lang="en-GB" dirty="0" err="1" smtClean="0"/>
              <a:t>anglických</a:t>
            </a:r>
            <a:r>
              <a:rPr lang="en-GB" dirty="0" smtClean="0"/>
              <a:t> </a:t>
            </a:r>
            <a:r>
              <a:rPr lang="cs-CZ" dirty="0" smtClean="0"/>
              <a:t>k</a:t>
            </a:r>
            <a:r>
              <a:rPr lang="en-GB" dirty="0" err="1" smtClean="0"/>
              <a:t>olonií</a:t>
            </a:r>
            <a:r>
              <a:rPr lang="en-GB" dirty="0" smtClean="0"/>
              <a:t> (</a:t>
            </a:r>
            <a:r>
              <a:rPr lang="en-GB" b="1" dirty="0"/>
              <a:t>Plymouth </a:t>
            </a:r>
            <a:r>
              <a:rPr lang="en-GB" b="1" dirty="0" err="1"/>
              <a:t>ve</a:t>
            </a:r>
            <a:r>
              <a:rPr lang="en-GB" b="1" dirty="0"/>
              <a:t> </a:t>
            </a:r>
            <a:r>
              <a:rPr lang="en-GB" b="1" dirty="0" err="1" smtClean="0"/>
              <a:t>státě</a:t>
            </a:r>
            <a:r>
              <a:rPr lang="cs-CZ" b="1" dirty="0" smtClean="0"/>
              <a:t> </a:t>
            </a:r>
            <a:r>
              <a:rPr lang="en-GB" b="1" dirty="0" smtClean="0"/>
              <a:t>Massachusetts</a:t>
            </a:r>
            <a:r>
              <a:rPr lang="en-GB" dirty="0" smtClean="0"/>
              <a:t>, </a:t>
            </a:r>
            <a:r>
              <a:rPr lang="en-GB" dirty="0" err="1" smtClean="0"/>
              <a:t>jejímiž</a:t>
            </a:r>
            <a:r>
              <a:rPr lang="cs-CZ" dirty="0" smtClean="0"/>
              <a:t> </a:t>
            </a:r>
            <a:r>
              <a:rPr lang="en-GB" dirty="0" err="1" smtClean="0"/>
              <a:t>zakladateli</a:t>
            </a:r>
            <a:r>
              <a:rPr lang="en-GB" dirty="0" smtClean="0"/>
              <a:t> </a:t>
            </a:r>
            <a:r>
              <a:rPr lang="en-GB" dirty="0" err="1" smtClean="0"/>
              <a:t>byli</a:t>
            </a:r>
            <a:r>
              <a:rPr lang="cs-CZ" dirty="0" smtClean="0"/>
              <a:t> </a:t>
            </a:r>
            <a:r>
              <a:rPr lang="en-GB" dirty="0" smtClean="0"/>
              <a:t>„</a:t>
            </a:r>
            <a:r>
              <a:rPr lang="en-GB" dirty="0" err="1" smtClean="0"/>
              <a:t>otcovépoutníci</a:t>
            </a:r>
            <a:r>
              <a:rPr lang="en-GB" dirty="0" smtClean="0"/>
              <a:t>“</a:t>
            </a:r>
            <a:r>
              <a:rPr lang="cs-CZ" dirty="0" smtClean="0"/>
              <a:t> </a:t>
            </a:r>
            <a:r>
              <a:rPr lang="en-GB" dirty="0" smtClean="0"/>
              <a:t>z</a:t>
            </a:r>
            <a:r>
              <a:rPr lang="cs-CZ" dirty="0" smtClean="0"/>
              <a:t> </a:t>
            </a:r>
            <a:r>
              <a:rPr lang="en-GB" dirty="0" err="1" smtClean="0"/>
              <a:t>lodi</a:t>
            </a:r>
            <a:r>
              <a:rPr lang="en-GB" dirty="0" smtClean="0"/>
              <a:t> </a:t>
            </a:r>
            <a:r>
              <a:rPr lang="cs-CZ" dirty="0" smtClean="0"/>
              <a:t>M</a:t>
            </a:r>
            <a:r>
              <a:rPr lang="en-GB" dirty="0" err="1" smtClean="0"/>
              <a:t>ayflower</a:t>
            </a:r>
            <a:r>
              <a:rPr lang="en-GB" dirty="0" smtClean="0"/>
              <a:t> z</a:t>
            </a:r>
            <a:r>
              <a:rPr lang="cs-CZ" dirty="0" smtClean="0"/>
              <a:t> </a:t>
            </a:r>
            <a:r>
              <a:rPr lang="en-GB" dirty="0" err="1" smtClean="0"/>
              <a:t>roku</a:t>
            </a:r>
            <a:r>
              <a:rPr lang="en-GB" dirty="0" smtClean="0"/>
              <a:t> 1620</a:t>
            </a:r>
            <a:r>
              <a:rPr lang="en-GB" dirty="0"/>
              <a:t>). </a:t>
            </a:r>
            <a:r>
              <a:rPr lang="en-GB" dirty="0" err="1" smtClean="0"/>
              <a:t>Dnes</a:t>
            </a:r>
            <a:r>
              <a:rPr lang="en-GB" dirty="0" smtClean="0"/>
              <a:t> </a:t>
            </a:r>
            <a:r>
              <a:rPr lang="en-GB" dirty="0"/>
              <a:t>je to </a:t>
            </a:r>
            <a:r>
              <a:rPr lang="en-GB" dirty="0" err="1" smtClean="0"/>
              <a:t>významné</a:t>
            </a:r>
            <a:r>
              <a:rPr lang="en-GB" dirty="0" smtClean="0"/>
              <a:t> </a:t>
            </a:r>
            <a:r>
              <a:rPr lang="en-GB" dirty="0" err="1"/>
              <a:t>ekonomické</a:t>
            </a:r>
            <a:r>
              <a:rPr lang="en-GB" dirty="0"/>
              <a:t> a </a:t>
            </a:r>
            <a:r>
              <a:rPr lang="en-GB" dirty="0" err="1"/>
              <a:t>kulturní</a:t>
            </a:r>
            <a:r>
              <a:rPr lang="en-GB" dirty="0"/>
              <a:t> </a:t>
            </a:r>
            <a:r>
              <a:rPr lang="en-GB" dirty="0" err="1" smtClean="0"/>
              <a:t>centrum,jež</a:t>
            </a:r>
            <a:r>
              <a:rPr lang="cs-CZ" dirty="0" smtClean="0"/>
              <a:t> </a:t>
            </a:r>
            <a:r>
              <a:rPr lang="en-GB" dirty="0" err="1" smtClean="0"/>
              <a:t>symbolizuje</a:t>
            </a:r>
            <a:r>
              <a:rPr lang="en-GB" dirty="0" smtClean="0"/>
              <a:t> </a:t>
            </a:r>
            <a:r>
              <a:rPr lang="en-GB" dirty="0" err="1" smtClean="0"/>
              <a:t>nejstarší</a:t>
            </a:r>
            <a:r>
              <a:rPr lang="en-GB" dirty="0" smtClean="0"/>
              <a:t> </a:t>
            </a:r>
            <a:r>
              <a:rPr lang="en-GB" dirty="0" err="1" smtClean="0"/>
              <a:t>univerzita</a:t>
            </a:r>
            <a:r>
              <a:rPr lang="en-GB" dirty="0" smtClean="0"/>
              <a:t> v</a:t>
            </a:r>
            <a:r>
              <a:rPr lang="cs-CZ" dirty="0" smtClean="0"/>
              <a:t> </a:t>
            </a:r>
            <a:r>
              <a:rPr lang="en-GB" dirty="0" smtClean="0"/>
              <a:t>USA, </a:t>
            </a:r>
            <a:r>
              <a:rPr lang="en-GB" dirty="0" err="1" smtClean="0"/>
              <a:t>Harvardova</a:t>
            </a:r>
            <a:r>
              <a:rPr lang="en-GB" dirty="0"/>
              <a:t>, </a:t>
            </a:r>
            <a:r>
              <a:rPr lang="en-GB" dirty="0" smtClean="0"/>
              <a:t>v</a:t>
            </a:r>
            <a:r>
              <a:rPr lang="cs-CZ" dirty="0" smtClean="0"/>
              <a:t> </a:t>
            </a:r>
            <a:r>
              <a:rPr lang="en-GB" dirty="0" err="1" smtClean="0"/>
              <a:t>blízkém</a:t>
            </a:r>
            <a:r>
              <a:rPr lang="en-GB" dirty="0" smtClean="0"/>
              <a:t> </a:t>
            </a:r>
            <a:r>
              <a:rPr lang="en-GB" dirty="0" err="1" smtClean="0"/>
              <a:t>městě</a:t>
            </a:r>
            <a:r>
              <a:rPr lang="cs-CZ" dirty="0" smtClean="0"/>
              <a:t> </a:t>
            </a:r>
            <a:r>
              <a:rPr lang="en-GB" dirty="0" smtClean="0"/>
              <a:t>Cambridge</a:t>
            </a:r>
            <a:r>
              <a:rPr lang="cs-CZ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dirty="0" err="1" smtClean="0"/>
              <a:t>Jiný</a:t>
            </a:r>
            <a:r>
              <a:rPr lang="cs-CZ" dirty="0" smtClean="0"/>
              <a:t> </a:t>
            </a:r>
            <a:r>
              <a:rPr lang="en-GB" dirty="0" err="1" smtClean="0"/>
              <a:t>charakter</a:t>
            </a:r>
            <a:r>
              <a:rPr lang="en-GB" dirty="0" smtClean="0"/>
              <a:t> </a:t>
            </a:r>
            <a:r>
              <a:rPr lang="en-GB" dirty="0" err="1"/>
              <a:t>má</a:t>
            </a:r>
            <a:r>
              <a:rPr lang="en-GB" dirty="0"/>
              <a:t> </a:t>
            </a:r>
            <a:r>
              <a:rPr lang="en-GB" dirty="0" err="1"/>
              <a:t>jih</a:t>
            </a:r>
            <a:r>
              <a:rPr lang="en-GB" dirty="0"/>
              <a:t> </a:t>
            </a:r>
            <a:r>
              <a:rPr lang="en-GB" dirty="0" err="1"/>
              <a:t>regionu</a:t>
            </a:r>
            <a:r>
              <a:rPr lang="en-GB" dirty="0"/>
              <a:t>, </a:t>
            </a:r>
            <a:r>
              <a:rPr lang="en-GB" dirty="0" err="1" smtClean="0"/>
              <a:t>který</a:t>
            </a:r>
            <a:r>
              <a:rPr lang="cs-CZ" dirty="0" smtClean="0"/>
              <a:t> </a:t>
            </a:r>
            <a:r>
              <a:rPr lang="en-GB" dirty="0" err="1" smtClean="0"/>
              <a:t>tvořil</a:t>
            </a:r>
            <a:r>
              <a:rPr lang="en-GB" dirty="0" smtClean="0"/>
              <a:t> </a:t>
            </a:r>
            <a:r>
              <a:rPr lang="en-GB" dirty="0" err="1"/>
              <a:t>jádro</a:t>
            </a:r>
            <a:r>
              <a:rPr lang="en-GB" dirty="0"/>
              <a:t> </a:t>
            </a:r>
            <a:r>
              <a:rPr lang="en-GB" dirty="0" err="1" smtClean="0"/>
              <a:t>secesionistických</a:t>
            </a:r>
            <a:r>
              <a:rPr lang="en-GB" dirty="0" smtClean="0"/>
              <a:t> </a:t>
            </a:r>
            <a:r>
              <a:rPr lang="en-GB" dirty="0" err="1" smtClean="0"/>
              <a:t>států</a:t>
            </a:r>
            <a:r>
              <a:rPr lang="cs-CZ" dirty="0" smtClean="0"/>
              <a:t> </a:t>
            </a:r>
            <a:r>
              <a:rPr lang="en-GB" dirty="0" smtClean="0"/>
              <a:t>v</a:t>
            </a:r>
            <a:r>
              <a:rPr lang="cs-CZ" dirty="0" smtClean="0"/>
              <a:t> </a:t>
            </a:r>
            <a:r>
              <a:rPr lang="en-GB" dirty="0" err="1" smtClean="0"/>
              <a:t>občanské</a:t>
            </a:r>
            <a:r>
              <a:rPr lang="en-GB" dirty="0" smtClean="0"/>
              <a:t> </a:t>
            </a:r>
            <a:r>
              <a:rPr lang="en-GB" dirty="0" err="1"/>
              <a:t>válce</a:t>
            </a:r>
            <a:r>
              <a:rPr lang="en-GB" dirty="0"/>
              <a:t> </a:t>
            </a:r>
            <a:r>
              <a:rPr lang="en-GB" dirty="0" smtClean="0"/>
              <a:t>(1861–1865); </a:t>
            </a:r>
            <a:r>
              <a:rPr lang="en-GB" dirty="0" err="1"/>
              <a:t>jde</a:t>
            </a:r>
            <a:r>
              <a:rPr lang="en-GB" dirty="0"/>
              <a:t> o </a:t>
            </a:r>
            <a:r>
              <a:rPr lang="en-GB" dirty="0" err="1" smtClean="0"/>
              <a:t>Virginii</a:t>
            </a:r>
            <a:r>
              <a:rPr lang="en-GB" dirty="0" smtClean="0"/>
              <a:t>, </a:t>
            </a:r>
            <a:r>
              <a:rPr lang="en-GB" dirty="0" err="1" smtClean="0"/>
              <a:t>obě</a:t>
            </a:r>
            <a:r>
              <a:rPr lang="cs-CZ" dirty="0" smtClean="0"/>
              <a:t> </a:t>
            </a:r>
            <a:r>
              <a:rPr lang="en-GB" dirty="0" err="1" smtClean="0"/>
              <a:t>Karolíny</a:t>
            </a:r>
            <a:r>
              <a:rPr lang="en-GB" dirty="0" smtClean="0"/>
              <a:t> </a:t>
            </a:r>
            <a:r>
              <a:rPr lang="en-GB" dirty="0"/>
              <a:t>a </a:t>
            </a:r>
            <a:r>
              <a:rPr lang="en-GB" dirty="0" err="1" smtClean="0"/>
              <a:t>Georgii</a:t>
            </a:r>
            <a:r>
              <a:rPr lang="en-GB" dirty="0" smtClean="0"/>
              <a:t>. </a:t>
            </a:r>
            <a:r>
              <a:rPr lang="en-GB" dirty="0" err="1"/>
              <a:t>Dnes</a:t>
            </a:r>
            <a:r>
              <a:rPr lang="en-GB" dirty="0"/>
              <a:t> je </a:t>
            </a:r>
            <a:r>
              <a:rPr lang="en-GB" dirty="0" err="1"/>
              <a:t>zde</a:t>
            </a:r>
            <a:r>
              <a:rPr lang="en-GB" dirty="0"/>
              <a:t> </a:t>
            </a:r>
            <a:r>
              <a:rPr lang="en-GB" dirty="0" err="1" smtClean="0"/>
              <a:t>nejdynamičtější</a:t>
            </a:r>
            <a:r>
              <a:rPr lang="en-GB" dirty="0" smtClean="0"/>
              <a:t> </a:t>
            </a:r>
            <a:r>
              <a:rPr lang="cs-CZ" dirty="0" smtClean="0"/>
              <a:t>m</a:t>
            </a:r>
            <a:r>
              <a:rPr lang="en-GB" dirty="0" err="1" smtClean="0"/>
              <a:t>etropolí</a:t>
            </a:r>
            <a:r>
              <a:rPr lang="en-GB" dirty="0" smtClean="0"/>
              <a:t> </a:t>
            </a:r>
            <a:r>
              <a:rPr lang="en-GB" dirty="0" err="1" smtClean="0"/>
              <a:t>hlavní</a:t>
            </a:r>
            <a:r>
              <a:rPr lang="en-GB" dirty="0" smtClean="0"/>
              <a:t> </a:t>
            </a:r>
            <a:r>
              <a:rPr lang="en-GB" dirty="0" err="1" smtClean="0"/>
              <a:t>město</a:t>
            </a:r>
            <a:r>
              <a:rPr lang="en-GB" dirty="0" smtClean="0"/>
              <a:t> </a:t>
            </a:r>
            <a:r>
              <a:rPr lang="en-GB" dirty="0"/>
              <a:t>Georgie </a:t>
            </a:r>
            <a:r>
              <a:rPr lang="en-GB" b="1" dirty="0" smtClean="0"/>
              <a:t>Atlanta</a:t>
            </a:r>
            <a:r>
              <a:rPr lang="cs-CZ" dirty="0" smtClean="0"/>
              <a:t> </a:t>
            </a:r>
            <a:r>
              <a:rPr lang="en-GB" dirty="0" smtClean="0"/>
              <a:t>(5,2 </a:t>
            </a:r>
            <a:r>
              <a:rPr lang="en-GB" dirty="0"/>
              <a:t>mil</a:t>
            </a:r>
            <a:r>
              <a:rPr lang="en-GB" dirty="0" smtClean="0"/>
              <a:t>.), </a:t>
            </a:r>
            <a:r>
              <a:rPr lang="en-GB" dirty="0" err="1"/>
              <a:t>hostitelské</a:t>
            </a:r>
            <a:r>
              <a:rPr lang="en-GB" dirty="0"/>
              <a:t> </a:t>
            </a:r>
            <a:r>
              <a:rPr lang="en-GB" dirty="0" err="1" smtClean="0"/>
              <a:t>město</a:t>
            </a:r>
            <a:r>
              <a:rPr lang="en-GB" dirty="0" smtClean="0"/>
              <a:t> </a:t>
            </a:r>
            <a:r>
              <a:rPr lang="en-GB" dirty="0" err="1" smtClean="0"/>
              <a:t>olympijských</a:t>
            </a:r>
            <a:r>
              <a:rPr lang="en-GB" dirty="0" smtClean="0"/>
              <a:t> </a:t>
            </a:r>
            <a:r>
              <a:rPr lang="en-GB" dirty="0"/>
              <a:t>her </a:t>
            </a:r>
            <a:r>
              <a:rPr lang="en-GB" dirty="0" err="1" smtClean="0"/>
              <a:t>zroku</a:t>
            </a:r>
            <a:r>
              <a:rPr lang="en-GB" dirty="0" smtClean="0"/>
              <a:t> 1996. </a:t>
            </a:r>
            <a:endParaRPr lang="cs-CZ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dirty="0" err="1" smtClean="0"/>
              <a:t>Nejjižnější</a:t>
            </a:r>
            <a:r>
              <a:rPr lang="en-GB" dirty="0" smtClean="0"/>
              <a:t> </a:t>
            </a:r>
            <a:r>
              <a:rPr lang="en-GB" dirty="0" err="1"/>
              <a:t>poloostrov</a:t>
            </a:r>
            <a:r>
              <a:rPr lang="en-GB" dirty="0"/>
              <a:t> </a:t>
            </a:r>
            <a:r>
              <a:rPr lang="en-GB" dirty="0" smtClean="0"/>
              <a:t>USA,</a:t>
            </a:r>
            <a:r>
              <a:rPr lang="cs-CZ" dirty="0" smtClean="0"/>
              <a:t> </a:t>
            </a:r>
            <a:r>
              <a:rPr lang="en-GB" b="1" dirty="0" smtClean="0"/>
              <a:t>Florida</a:t>
            </a:r>
            <a:r>
              <a:rPr lang="en-GB" dirty="0" smtClean="0"/>
              <a:t>, </a:t>
            </a:r>
            <a:r>
              <a:rPr lang="en-GB" dirty="0" err="1" smtClean="0"/>
              <a:t>jenž</a:t>
            </a:r>
            <a:r>
              <a:rPr lang="cs-CZ" dirty="0" smtClean="0"/>
              <a:t> </a:t>
            </a:r>
            <a:r>
              <a:rPr lang="en-GB" dirty="0" err="1" smtClean="0"/>
              <a:t>zasahuje</a:t>
            </a:r>
            <a:r>
              <a:rPr lang="en-GB" dirty="0" smtClean="0"/>
              <a:t> </a:t>
            </a:r>
            <a:r>
              <a:rPr lang="en-GB" dirty="0" err="1" smtClean="0"/>
              <a:t>jiždo</a:t>
            </a:r>
            <a:r>
              <a:rPr lang="en-GB" dirty="0" smtClean="0"/>
              <a:t> </a:t>
            </a:r>
            <a:r>
              <a:rPr lang="en-GB" dirty="0" err="1"/>
              <a:t>subtropického</a:t>
            </a:r>
            <a:r>
              <a:rPr lang="en-GB" dirty="0"/>
              <a:t> </a:t>
            </a:r>
            <a:r>
              <a:rPr lang="cs-CZ" dirty="0" smtClean="0"/>
              <a:t>k</a:t>
            </a:r>
            <a:r>
              <a:rPr lang="en-GB" dirty="0" err="1" smtClean="0"/>
              <a:t>limatického</a:t>
            </a:r>
            <a:r>
              <a:rPr lang="en-GB" dirty="0" smtClean="0"/>
              <a:t> </a:t>
            </a:r>
            <a:r>
              <a:rPr lang="en-GB" dirty="0" err="1"/>
              <a:t>pásma</a:t>
            </a:r>
            <a:r>
              <a:rPr lang="en-GB" dirty="0"/>
              <a:t>, </a:t>
            </a:r>
            <a:r>
              <a:rPr lang="en-GB" dirty="0" smtClean="0"/>
              <a:t>je </a:t>
            </a:r>
            <a:r>
              <a:rPr lang="en-GB" dirty="0" err="1" smtClean="0"/>
              <a:t>hlavní</a:t>
            </a:r>
            <a:r>
              <a:rPr lang="en-GB" dirty="0" smtClean="0"/>
              <a:t> </a:t>
            </a:r>
            <a:r>
              <a:rPr lang="en-GB" dirty="0" err="1"/>
              <a:t>oblastí</a:t>
            </a:r>
            <a:r>
              <a:rPr lang="en-GB" dirty="0"/>
              <a:t> </a:t>
            </a:r>
            <a:r>
              <a:rPr lang="en-GB" dirty="0" err="1" smtClean="0"/>
              <a:t>rekreačního</a:t>
            </a:r>
            <a:r>
              <a:rPr lang="en-GB" dirty="0" smtClean="0"/>
              <a:t> </a:t>
            </a:r>
            <a:r>
              <a:rPr lang="en-GB" dirty="0" err="1"/>
              <a:t>cestovního</a:t>
            </a:r>
            <a:r>
              <a:rPr lang="en-GB" dirty="0"/>
              <a:t> </a:t>
            </a:r>
            <a:r>
              <a:rPr lang="en-GB" dirty="0" err="1"/>
              <a:t>ruchu</a:t>
            </a:r>
            <a:r>
              <a:rPr lang="en-GB" dirty="0"/>
              <a:t> </a:t>
            </a:r>
            <a:r>
              <a:rPr lang="en-GB" dirty="0" err="1"/>
              <a:t>tohoto</a:t>
            </a:r>
            <a:r>
              <a:rPr lang="en-GB" dirty="0"/>
              <a:t> </a:t>
            </a:r>
            <a:r>
              <a:rPr lang="en-GB" dirty="0" err="1" smtClean="0"/>
              <a:t>regionu</a:t>
            </a:r>
            <a:r>
              <a:rPr lang="en-GB" dirty="0" smtClean="0"/>
              <a:t>.</a:t>
            </a:r>
            <a:r>
              <a:rPr lang="cs-CZ" dirty="0" smtClean="0"/>
              <a:t> </a:t>
            </a:r>
            <a:r>
              <a:rPr lang="en-GB" dirty="0" err="1" smtClean="0"/>
              <a:t>Jeho</a:t>
            </a:r>
            <a:r>
              <a:rPr lang="en-GB" dirty="0" smtClean="0"/>
              <a:t> </a:t>
            </a:r>
            <a:r>
              <a:rPr lang="cs-CZ" dirty="0"/>
              <a:t>h</a:t>
            </a:r>
            <a:r>
              <a:rPr lang="en-GB" dirty="0" err="1" smtClean="0"/>
              <a:t>lavní</a:t>
            </a:r>
            <a:r>
              <a:rPr lang="en-GB" dirty="0" smtClean="0"/>
              <a:t> </a:t>
            </a:r>
            <a:r>
              <a:rPr lang="en-GB" dirty="0" err="1"/>
              <a:t>turistickou</a:t>
            </a:r>
            <a:r>
              <a:rPr lang="en-GB" dirty="0"/>
              <a:t> </a:t>
            </a:r>
            <a:r>
              <a:rPr lang="en-GB" dirty="0" err="1"/>
              <a:t>atrakcí</a:t>
            </a:r>
            <a:r>
              <a:rPr lang="en-GB" dirty="0"/>
              <a:t> </a:t>
            </a:r>
            <a:r>
              <a:rPr lang="en-GB" dirty="0" smtClean="0"/>
              <a:t>je </a:t>
            </a:r>
            <a:r>
              <a:rPr lang="en-GB" dirty="0" err="1" smtClean="0"/>
              <a:t>komplex</a:t>
            </a:r>
            <a:r>
              <a:rPr lang="en-GB" dirty="0" smtClean="0"/>
              <a:t> </a:t>
            </a:r>
            <a:r>
              <a:rPr lang="en-GB" dirty="0" err="1"/>
              <a:t>zábavních</a:t>
            </a:r>
            <a:r>
              <a:rPr lang="en-GB" dirty="0"/>
              <a:t> </a:t>
            </a:r>
            <a:r>
              <a:rPr lang="en-GB" dirty="0" err="1" smtClean="0"/>
              <a:t>parků</a:t>
            </a:r>
            <a:r>
              <a:rPr lang="en-GB" dirty="0" smtClean="0"/>
              <a:t>,</a:t>
            </a:r>
            <a:r>
              <a:rPr lang="cs-CZ" dirty="0" smtClean="0"/>
              <a:t> </a:t>
            </a:r>
            <a:r>
              <a:rPr lang="en-GB" dirty="0" err="1" smtClean="0"/>
              <a:t>Disneyworld,ve</a:t>
            </a:r>
            <a:r>
              <a:rPr lang="en-GB" dirty="0" smtClean="0"/>
              <a:t> </a:t>
            </a:r>
            <a:r>
              <a:rPr lang="en-GB" dirty="0" err="1" smtClean="0"/>
              <a:t>městě</a:t>
            </a:r>
            <a:r>
              <a:rPr lang="cs-CZ" dirty="0" smtClean="0"/>
              <a:t> </a:t>
            </a:r>
            <a:r>
              <a:rPr lang="en-GB" b="1" dirty="0" smtClean="0"/>
              <a:t>Orlando</a:t>
            </a:r>
            <a:r>
              <a:rPr lang="cs-CZ" dirty="0" smtClean="0"/>
              <a:t> </a:t>
            </a:r>
            <a:r>
              <a:rPr lang="en-GB" dirty="0" smtClean="0"/>
              <a:t>(2,1 </a:t>
            </a:r>
            <a:r>
              <a:rPr lang="cs-CZ" dirty="0" smtClean="0"/>
              <a:t>m</a:t>
            </a:r>
            <a:r>
              <a:rPr lang="en-GB" dirty="0" err="1" smtClean="0"/>
              <a:t>il</a:t>
            </a:r>
            <a:r>
              <a:rPr lang="en-GB" dirty="0" smtClean="0"/>
              <a:t>.).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193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123478"/>
            <a:ext cx="7704856" cy="507703"/>
          </a:xfrm>
        </p:spPr>
        <p:txBody>
          <a:bodyPr/>
          <a:lstStyle/>
          <a:p>
            <a:r>
              <a:rPr lang="cs-CZ" dirty="0" smtClean="0"/>
              <a:t>Atlantská nížina</a:t>
            </a:r>
            <a:endParaRPr lang="en-GB" dirty="0"/>
          </a:p>
        </p:txBody>
      </p:sp>
      <p:sp>
        <p:nvSpPr>
          <p:cNvPr id="3" name="Obdélník 2"/>
          <p:cNvSpPr/>
          <p:nvPr/>
        </p:nvSpPr>
        <p:spPr>
          <a:xfrm>
            <a:off x="0" y="915566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000" dirty="0" err="1" smtClean="0"/>
              <a:t>Kromě</a:t>
            </a:r>
            <a:r>
              <a:rPr lang="cs-CZ" sz="2000" dirty="0" smtClean="0"/>
              <a:t> </a:t>
            </a:r>
            <a:r>
              <a:rPr lang="en-GB" sz="2000" dirty="0" err="1" smtClean="0"/>
              <a:t>toho</a:t>
            </a:r>
            <a:r>
              <a:rPr lang="en-GB" sz="2000" dirty="0" smtClean="0"/>
              <a:t> </a:t>
            </a:r>
            <a:r>
              <a:rPr lang="en-GB" sz="2000" dirty="0" err="1" smtClean="0"/>
              <a:t>zde</a:t>
            </a:r>
            <a:r>
              <a:rPr lang="en-GB" sz="2000" dirty="0" smtClean="0"/>
              <a:t> </a:t>
            </a:r>
            <a:r>
              <a:rPr lang="en-GB" sz="2000" dirty="0" err="1" smtClean="0"/>
              <a:t>leží</a:t>
            </a:r>
            <a:r>
              <a:rPr lang="en-GB" sz="2000" dirty="0" smtClean="0"/>
              <a:t> </a:t>
            </a:r>
            <a:r>
              <a:rPr lang="en-GB" sz="2000" dirty="0" err="1" smtClean="0"/>
              <a:t>početná</a:t>
            </a:r>
            <a:r>
              <a:rPr lang="en-GB" sz="2000" dirty="0" smtClean="0"/>
              <a:t> </a:t>
            </a:r>
            <a:r>
              <a:rPr lang="en-GB" sz="2000" dirty="0" err="1" smtClean="0"/>
              <a:t>přímořská</a:t>
            </a:r>
            <a:r>
              <a:rPr lang="en-GB" sz="2000" dirty="0" smtClean="0"/>
              <a:t> </a:t>
            </a:r>
            <a:r>
              <a:rPr lang="en-GB" sz="2000" dirty="0" err="1"/>
              <a:t>letoviska</a:t>
            </a:r>
            <a:r>
              <a:rPr lang="en-GB" sz="2000" dirty="0"/>
              <a:t> </a:t>
            </a:r>
            <a:r>
              <a:rPr lang="en-GB" sz="2000" dirty="0" err="1"/>
              <a:t>podél</a:t>
            </a:r>
            <a:r>
              <a:rPr lang="en-GB" sz="2000" dirty="0"/>
              <a:t> </a:t>
            </a:r>
            <a:r>
              <a:rPr lang="en-GB" sz="2000" dirty="0" err="1" smtClean="0"/>
              <a:t>téměř</a:t>
            </a:r>
            <a:r>
              <a:rPr lang="cs-CZ" sz="2000" dirty="0" smtClean="0"/>
              <a:t> </a:t>
            </a:r>
            <a:r>
              <a:rPr lang="en-GB" sz="2000" dirty="0" err="1" smtClean="0"/>
              <a:t>celého</a:t>
            </a:r>
            <a:r>
              <a:rPr lang="en-GB" sz="2000" dirty="0" smtClean="0"/>
              <a:t> </a:t>
            </a:r>
            <a:r>
              <a:rPr lang="en-GB" sz="2000" dirty="0" err="1" smtClean="0"/>
              <a:t>východního</a:t>
            </a:r>
            <a:r>
              <a:rPr lang="en-GB" sz="2000" dirty="0" smtClean="0"/>
              <a:t> </a:t>
            </a:r>
            <a:r>
              <a:rPr lang="en-GB" sz="2000" dirty="0"/>
              <a:t>a </a:t>
            </a:r>
            <a:r>
              <a:rPr lang="cs-CZ" sz="2000" dirty="0" smtClean="0"/>
              <a:t>z</a:t>
            </a:r>
            <a:r>
              <a:rPr lang="en-GB" sz="2000" dirty="0" err="1" smtClean="0"/>
              <a:t>ápadního</a:t>
            </a:r>
            <a:r>
              <a:rPr lang="en-GB" sz="2000" dirty="0" smtClean="0"/>
              <a:t> </a:t>
            </a:r>
            <a:r>
              <a:rPr lang="en-GB" sz="2000" dirty="0" err="1" smtClean="0"/>
              <a:t>pobřeží</a:t>
            </a:r>
            <a:r>
              <a:rPr lang="en-GB" sz="2000" dirty="0" smtClean="0"/>
              <a:t> </a:t>
            </a:r>
            <a:r>
              <a:rPr lang="en-GB" sz="2000" dirty="0" err="1"/>
              <a:t>Floridy</a:t>
            </a:r>
            <a:r>
              <a:rPr lang="en-GB" sz="2000" dirty="0"/>
              <a:t>,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 smtClean="0"/>
              <a:t>přilehlých</a:t>
            </a:r>
            <a:r>
              <a:rPr lang="en-GB" sz="2000" dirty="0" smtClean="0"/>
              <a:t> </a:t>
            </a:r>
            <a:r>
              <a:rPr lang="en-GB" sz="2000" dirty="0" err="1" smtClean="0"/>
              <a:t>plochých</a:t>
            </a:r>
            <a:r>
              <a:rPr lang="en-GB" sz="2000" dirty="0" smtClean="0"/>
              <a:t> </a:t>
            </a:r>
            <a:r>
              <a:rPr lang="en-GB" sz="2000" dirty="0" err="1"/>
              <a:t>ostrovech</a:t>
            </a:r>
            <a:r>
              <a:rPr lang="en-GB" sz="2000" dirty="0"/>
              <a:t> a </a:t>
            </a:r>
            <a:r>
              <a:rPr lang="en-GB" sz="2000" dirty="0" err="1" smtClean="0"/>
              <a:t>řetězci</a:t>
            </a:r>
            <a:r>
              <a:rPr lang="en-GB" sz="2000" dirty="0" smtClean="0"/>
              <a:t> </a:t>
            </a:r>
            <a:r>
              <a:rPr lang="en-GB" sz="2000" dirty="0" err="1" smtClean="0"/>
              <a:t>ostrovů</a:t>
            </a:r>
            <a:r>
              <a:rPr lang="cs-CZ" sz="2000" dirty="0" smtClean="0"/>
              <a:t> </a:t>
            </a:r>
            <a:r>
              <a:rPr lang="en-GB" sz="2000" dirty="0" smtClean="0"/>
              <a:t>Key West</a:t>
            </a:r>
            <a:r>
              <a:rPr lang="cs-CZ" sz="2000" dirty="0" smtClean="0"/>
              <a:t> </a:t>
            </a:r>
            <a:r>
              <a:rPr lang="en-GB" sz="2000" dirty="0" smtClean="0"/>
              <a:t>v</a:t>
            </a:r>
            <a:r>
              <a:rPr lang="cs-CZ" sz="2000" dirty="0" smtClean="0"/>
              <a:t> </a:t>
            </a:r>
            <a:r>
              <a:rPr lang="en-GB" sz="2000" dirty="0" err="1" smtClean="0"/>
              <a:t>Mexickém</a:t>
            </a:r>
            <a:r>
              <a:rPr lang="en-GB" sz="2000" dirty="0" smtClean="0"/>
              <a:t> </a:t>
            </a:r>
            <a:r>
              <a:rPr lang="en-GB" sz="2000" dirty="0" err="1" smtClean="0"/>
              <a:t>zálivu</a:t>
            </a:r>
            <a:r>
              <a:rPr lang="cs-CZ" sz="2000" dirty="0" smtClean="0"/>
              <a:t>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54363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r>
              <a:rPr lang="cs-CZ" dirty="0" smtClean="0"/>
              <a:t>Předpoklady cestovního ruchu v Americe</a:t>
            </a: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30792" y="1059582"/>
            <a:ext cx="9036496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endParaRPr lang="cs-CZ" sz="1900" dirty="0" smtClean="0"/>
          </a:p>
        </p:txBody>
      </p:sp>
      <p:sp>
        <p:nvSpPr>
          <p:cNvPr id="3" name="Obdélník 2"/>
          <p:cNvSpPr/>
          <p:nvPr/>
        </p:nvSpPr>
        <p:spPr>
          <a:xfrm>
            <a:off x="-29769" y="915566"/>
            <a:ext cx="903649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000" dirty="0" smtClean="0"/>
              <a:t>V Americe lze z pohledu vývoje kultury identifikovat několik dílčích regionů.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000" dirty="0" smtClean="0"/>
              <a:t>P</a:t>
            </a:r>
            <a:r>
              <a:rPr lang="en-GB" sz="2000" dirty="0" err="1" smtClean="0"/>
              <a:t>ůvodně</a:t>
            </a:r>
            <a:r>
              <a:rPr lang="cs-CZ" sz="2000" dirty="0" smtClean="0"/>
              <a:t> </a:t>
            </a:r>
            <a:r>
              <a:rPr lang="en-GB" sz="2000" dirty="0" err="1" smtClean="0"/>
              <a:t>byla</a:t>
            </a:r>
            <a:r>
              <a:rPr lang="en-GB" sz="2000" dirty="0" smtClean="0"/>
              <a:t> </a:t>
            </a:r>
            <a:r>
              <a:rPr lang="en-GB" sz="2000" dirty="0" err="1" smtClean="0"/>
              <a:t>osídlena</a:t>
            </a:r>
            <a:r>
              <a:rPr lang="cs-CZ" sz="2000" dirty="0" smtClean="0"/>
              <a:t> </a:t>
            </a:r>
            <a:r>
              <a:rPr lang="en-GB" sz="2000" dirty="0" err="1" smtClean="0"/>
              <a:t>indiánskými</a:t>
            </a:r>
            <a:r>
              <a:rPr lang="en-GB" sz="2000" dirty="0" smtClean="0"/>
              <a:t> </a:t>
            </a:r>
            <a:r>
              <a:rPr lang="en-GB" sz="2000" dirty="0" err="1"/>
              <a:t>populacemi</a:t>
            </a:r>
            <a:r>
              <a:rPr lang="en-GB" sz="2000" dirty="0"/>
              <a:t>, od </a:t>
            </a:r>
            <a:r>
              <a:rPr lang="en-GB" sz="2000" dirty="0" err="1"/>
              <a:t>roku</a:t>
            </a:r>
            <a:r>
              <a:rPr lang="en-GB" sz="2000" dirty="0"/>
              <a:t> 1492 </a:t>
            </a:r>
            <a:r>
              <a:rPr lang="en-GB" sz="2000" dirty="0" err="1" smtClean="0"/>
              <a:t>postupně</a:t>
            </a:r>
            <a:r>
              <a:rPr lang="cs-CZ" sz="2000" dirty="0" smtClean="0"/>
              <a:t> </a:t>
            </a:r>
            <a:r>
              <a:rPr lang="en-GB" sz="2000" dirty="0" err="1" smtClean="0"/>
              <a:t>kolonizována</a:t>
            </a:r>
            <a:r>
              <a:rPr lang="cs-CZ" sz="2000" dirty="0" smtClean="0"/>
              <a:t> </a:t>
            </a:r>
            <a:r>
              <a:rPr lang="en-GB" sz="2000" dirty="0" err="1" smtClean="0"/>
              <a:t>Evropany</a:t>
            </a:r>
            <a:r>
              <a:rPr lang="cs-CZ" sz="2000" dirty="0" smtClean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GB" sz="2000" dirty="0" err="1" smtClean="0"/>
              <a:t>Španělské</a:t>
            </a:r>
            <a:r>
              <a:rPr lang="en-GB" sz="2000" dirty="0"/>
              <a:t>, </a:t>
            </a:r>
            <a:r>
              <a:rPr lang="en-GB" sz="2000" dirty="0" err="1" smtClean="0"/>
              <a:t>portugalské</a:t>
            </a:r>
            <a:r>
              <a:rPr lang="en-GB" sz="2000" dirty="0"/>
              <a:t>, </a:t>
            </a:r>
            <a:r>
              <a:rPr lang="en-GB" sz="2000" dirty="0" err="1"/>
              <a:t>anglické</a:t>
            </a:r>
            <a:r>
              <a:rPr lang="en-GB" sz="2000" dirty="0"/>
              <a:t> a </a:t>
            </a:r>
            <a:r>
              <a:rPr lang="en-GB" sz="2000" dirty="0" err="1"/>
              <a:t>francouzské</a:t>
            </a:r>
            <a:r>
              <a:rPr lang="en-GB" sz="2000" dirty="0"/>
              <a:t> </a:t>
            </a:r>
            <a:r>
              <a:rPr lang="en-GB" sz="2000" dirty="0" err="1"/>
              <a:t>kolonie</a:t>
            </a:r>
            <a:r>
              <a:rPr lang="en-GB" sz="2000" dirty="0"/>
              <a:t> </a:t>
            </a:r>
            <a:r>
              <a:rPr lang="en-GB" sz="2000" dirty="0" err="1" smtClean="0"/>
              <a:t>získaly</a:t>
            </a:r>
            <a:r>
              <a:rPr lang="en-GB" sz="2000" dirty="0" smtClean="0"/>
              <a:t> v</a:t>
            </a:r>
            <a:r>
              <a:rPr lang="cs-CZ" sz="2000" dirty="0" smtClean="0"/>
              <a:t> </a:t>
            </a:r>
            <a:r>
              <a:rPr lang="en-GB" sz="2000" dirty="0" err="1" smtClean="0"/>
              <a:t>průběhu</a:t>
            </a:r>
            <a:r>
              <a:rPr lang="en-GB" sz="2000" dirty="0" smtClean="0"/>
              <a:t> </a:t>
            </a:r>
            <a:r>
              <a:rPr lang="en-GB" sz="2000" dirty="0"/>
              <a:t>18</a:t>
            </a:r>
            <a:r>
              <a:rPr lang="en-GB" sz="2000" dirty="0" smtClean="0"/>
              <a:t>.-19</a:t>
            </a:r>
            <a:r>
              <a:rPr lang="en-GB" sz="2000" dirty="0"/>
              <a:t>. </a:t>
            </a:r>
            <a:r>
              <a:rPr lang="en-GB" sz="2000" dirty="0" err="1"/>
              <a:t>století</a:t>
            </a:r>
            <a:r>
              <a:rPr lang="en-GB" sz="2000" dirty="0"/>
              <a:t> </a:t>
            </a:r>
            <a:r>
              <a:rPr lang="cs-CZ" sz="2000" dirty="0" smtClean="0"/>
              <a:t>s</a:t>
            </a:r>
            <a:r>
              <a:rPr lang="en-GB" sz="2000" dirty="0" err="1" smtClean="0"/>
              <a:t>amostatnost</a:t>
            </a:r>
            <a:r>
              <a:rPr lang="en-GB" sz="2000" dirty="0" smtClean="0"/>
              <a:t> </a:t>
            </a:r>
            <a:r>
              <a:rPr lang="en-GB" sz="2000" dirty="0"/>
              <a:t>a </a:t>
            </a:r>
            <a:r>
              <a:rPr lang="en-GB" sz="2000" dirty="0" err="1"/>
              <a:t>politická</a:t>
            </a:r>
            <a:r>
              <a:rPr lang="en-GB" sz="2000" dirty="0"/>
              <a:t> </a:t>
            </a:r>
            <a:r>
              <a:rPr lang="en-GB" sz="2000" dirty="0" err="1"/>
              <a:t>mapa</a:t>
            </a:r>
            <a:r>
              <a:rPr lang="en-GB" sz="2000" dirty="0"/>
              <a:t> </a:t>
            </a:r>
            <a:r>
              <a:rPr lang="en-GB" sz="2000" dirty="0" err="1"/>
              <a:t>kontinentu</a:t>
            </a:r>
            <a:r>
              <a:rPr lang="en-GB" sz="2000" dirty="0"/>
              <a:t> se </a:t>
            </a:r>
            <a:r>
              <a:rPr lang="en-GB" sz="2000" dirty="0" err="1" smtClean="0"/>
              <a:t>poté</a:t>
            </a:r>
            <a:r>
              <a:rPr lang="en-GB" sz="2000" dirty="0"/>
              <a:t>, </a:t>
            </a:r>
            <a:r>
              <a:rPr lang="en-GB" sz="2000" dirty="0" err="1"/>
              <a:t>tzn</a:t>
            </a:r>
            <a:r>
              <a:rPr lang="en-GB" sz="2000" dirty="0"/>
              <a:t>. </a:t>
            </a:r>
            <a:r>
              <a:rPr lang="en-GB" sz="2000" dirty="0" err="1" smtClean="0"/>
              <a:t>ve</a:t>
            </a:r>
            <a:r>
              <a:rPr lang="en-GB" sz="2000" dirty="0" smtClean="0"/>
              <a:t> 20</a:t>
            </a:r>
            <a:r>
              <a:rPr lang="en-GB" sz="2000" dirty="0"/>
              <a:t>. </a:t>
            </a:r>
            <a:r>
              <a:rPr lang="en-GB" sz="2000" dirty="0" err="1" smtClean="0"/>
              <a:t>století</a:t>
            </a:r>
            <a:r>
              <a:rPr lang="en-GB" sz="2000" dirty="0" smtClean="0"/>
              <a:t>,</a:t>
            </a:r>
            <a:r>
              <a:rPr lang="cs-CZ" sz="2000" dirty="0" smtClean="0"/>
              <a:t> </a:t>
            </a:r>
            <a:r>
              <a:rPr lang="en-GB" sz="2000" dirty="0" err="1" smtClean="0"/>
              <a:t>změnila</a:t>
            </a:r>
            <a:r>
              <a:rPr lang="en-GB" sz="2000" dirty="0" smtClean="0"/>
              <a:t> </a:t>
            </a:r>
            <a:r>
              <a:rPr lang="en-GB" sz="2000" dirty="0" err="1" smtClean="0"/>
              <a:t>už</a:t>
            </a:r>
            <a:r>
              <a:rPr lang="cs-CZ" sz="2000" dirty="0" smtClean="0"/>
              <a:t> </a:t>
            </a:r>
            <a:r>
              <a:rPr lang="en-GB" sz="2000" dirty="0" err="1" smtClean="0"/>
              <a:t>jen</a:t>
            </a:r>
            <a:r>
              <a:rPr lang="en-GB" sz="2000" dirty="0" smtClean="0"/>
              <a:t> </a:t>
            </a:r>
            <a:r>
              <a:rPr lang="en-GB" sz="2000" dirty="0" err="1" smtClean="0"/>
              <a:t>nepatrně</a:t>
            </a:r>
            <a:r>
              <a:rPr lang="en-GB" sz="2000" dirty="0" smtClean="0"/>
              <a:t>. </a:t>
            </a:r>
            <a:r>
              <a:rPr lang="en-GB" sz="2000" dirty="0" err="1" smtClean="0"/>
              <a:t>Největší</a:t>
            </a:r>
            <a:r>
              <a:rPr lang="en-GB" sz="2000" dirty="0" smtClean="0"/>
              <a:t> </a:t>
            </a:r>
            <a:r>
              <a:rPr lang="en-GB" sz="2000" dirty="0" err="1" smtClean="0"/>
              <a:t>změny</a:t>
            </a:r>
            <a:r>
              <a:rPr lang="en-GB" sz="2000" dirty="0" smtClean="0"/>
              <a:t> </a:t>
            </a:r>
            <a:r>
              <a:rPr lang="en-GB" sz="2000" dirty="0" err="1"/>
              <a:t>byly</a:t>
            </a:r>
            <a:r>
              <a:rPr lang="en-GB" sz="2000" dirty="0"/>
              <a:t> </a:t>
            </a:r>
            <a:r>
              <a:rPr lang="en-GB" sz="2000" dirty="0" err="1"/>
              <a:t>ve</a:t>
            </a:r>
            <a:r>
              <a:rPr lang="en-GB" sz="2000" dirty="0"/>
              <a:t> 20. </a:t>
            </a:r>
            <a:r>
              <a:rPr lang="en-GB" sz="2000" dirty="0" err="1"/>
              <a:t>století</a:t>
            </a:r>
            <a:r>
              <a:rPr lang="en-GB" sz="2000" dirty="0"/>
              <a:t> </a:t>
            </a:r>
            <a:r>
              <a:rPr lang="en-GB" sz="2000" dirty="0" err="1"/>
              <a:t>zaznamenány</a:t>
            </a:r>
            <a:r>
              <a:rPr lang="en-GB" sz="2000" dirty="0"/>
              <a:t> </a:t>
            </a:r>
            <a:r>
              <a:rPr lang="en-GB" sz="2000" dirty="0" smtClean="0"/>
              <a:t>v</a:t>
            </a:r>
            <a:r>
              <a:rPr lang="cs-CZ" sz="2000" dirty="0" smtClean="0"/>
              <a:t> </a:t>
            </a:r>
            <a:r>
              <a:rPr lang="en-GB" sz="2000" dirty="0" err="1" smtClean="0"/>
              <a:t>geograficky</a:t>
            </a:r>
            <a:r>
              <a:rPr lang="en-GB" sz="2000" dirty="0" smtClean="0"/>
              <a:t> </a:t>
            </a:r>
            <a:r>
              <a:rPr lang="en-GB" sz="2000" dirty="0" err="1" smtClean="0"/>
              <a:t>nejpestřejší</a:t>
            </a:r>
            <a:r>
              <a:rPr lang="en-GB" sz="2000" dirty="0" smtClean="0"/>
              <a:t> </a:t>
            </a:r>
            <a:r>
              <a:rPr lang="en-GB" sz="2000" dirty="0" err="1" smtClean="0"/>
              <a:t>oblasti</a:t>
            </a:r>
            <a:r>
              <a:rPr lang="en-GB" sz="2000" dirty="0" smtClean="0"/>
              <a:t> </a:t>
            </a:r>
            <a:r>
              <a:rPr lang="en-GB" sz="2000" dirty="0" err="1" smtClean="0"/>
              <a:t>karibských</a:t>
            </a:r>
            <a:r>
              <a:rPr lang="en-GB" sz="2000" dirty="0" smtClean="0"/>
              <a:t> </a:t>
            </a:r>
            <a:r>
              <a:rPr lang="cs-CZ" sz="2000" dirty="0" smtClean="0"/>
              <a:t>o</a:t>
            </a:r>
            <a:r>
              <a:rPr lang="en-GB" sz="2000" dirty="0" err="1" smtClean="0"/>
              <a:t>strovů</a:t>
            </a:r>
            <a:r>
              <a:rPr lang="cs-CZ" sz="2000" dirty="0" smtClean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GB" sz="2000" dirty="0" err="1" smtClean="0"/>
              <a:t>Zhlediska</a:t>
            </a:r>
            <a:r>
              <a:rPr lang="en-GB" sz="2000" dirty="0" smtClean="0"/>
              <a:t> </a:t>
            </a:r>
            <a:r>
              <a:rPr lang="en-GB" sz="2000" dirty="0" err="1" smtClean="0"/>
              <a:t>novověkých</a:t>
            </a:r>
            <a:r>
              <a:rPr lang="en-GB" sz="2000" dirty="0" smtClean="0"/>
              <a:t> </a:t>
            </a:r>
            <a:r>
              <a:rPr lang="en-GB" sz="2000" dirty="0" err="1"/>
              <a:t>kulturních</a:t>
            </a:r>
            <a:r>
              <a:rPr lang="en-GB" sz="2000" dirty="0"/>
              <a:t> </a:t>
            </a:r>
            <a:r>
              <a:rPr lang="en-GB" sz="2000" dirty="0" err="1"/>
              <a:t>oblastí</a:t>
            </a:r>
            <a:r>
              <a:rPr lang="en-GB" sz="2000" dirty="0"/>
              <a:t> se Amerika </a:t>
            </a:r>
            <a:r>
              <a:rPr lang="en-GB" sz="2000" dirty="0" err="1" smtClean="0"/>
              <a:t>dělí</a:t>
            </a:r>
            <a:r>
              <a:rPr lang="en-GB" sz="2000" dirty="0" smtClean="0"/>
              <a:t> </a:t>
            </a:r>
            <a:r>
              <a:rPr lang="en-GB" sz="2000" dirty="0" err="1"/>
              <a:t>také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 smtClean="0"/>
              <a:t>dvě</a:t>
            </a:r>
            <a:r>
              <a:rPr lang="cs-CZ" sz="2000" dirty="0" smtClean="0"/>
              <a:t> </a:t>
            </a:r>
            <a:r>
              <a:rPr lang="en-GB" sz="2000" dirty="0" err="1" smtClean="0"/>
              <a:t>části</a:t>
            </a:r>
            <a:r>
              <a:rPr lang="en-GB" sz="2000" dirty="0" smtClean="0"/>
              <a:t> </a:t>
            </a:r>
            <a:r>
              <a:rPr lang="en-GB" sz="2000" dirty="0" err="1" smtClean="0"/>
              <a:t>stejně</a:t>
            </a:r>
            <a:r>
              <a:rPr lang="cs-CZ" sz="2000" dirty="0" smtClean="0"/>
              <a:t> </a:t>
            </a:r>
            <a:r>
              <a:rPr lang="en-GB" sz="2000" dirty="0" err="1" smtClean="0"/>
              <a:t>jako</a:t>
            </a:r>
            <a:r>
              <a:rPr lang="en-GB" sz="2000" dirty="0" smtClean="0"/>
              <a:t> v</a:t>
            </a:r>
            <a:r>
              <a:rPr lang="cs-CZ" sz="2000" dirty="0" smtClean="0"/>
              <a:t> </a:t>
            </a:r>
            <a:r>
              <a:rPr lang="en-GB" sz="2000" dirty="0" err="1" smtClean="0"/>
              <a:t>případě</a:t>
            </a:r>
            <a:r>
              <a:rPr lang="cs-CZ" sz="2000" dirty="0" smtClean="0"/>
              <a:t> </a:t>
            </a:r>
            <a:r>
              <a:rPr lang="en-GB" sz="2000" dirty="0" err="1" smtClean="0"/>
              <a:t>přírodního</a:t>
            </a:r>
            <a:r>
              <a:rPr lang="en-GB" sz="2000" dirty="0" smtClean="0"/>
              <a:t> </a:t>
            </a:r>
            <a:r>
              <a:rPr lang="en-GB" sz="2000" dirty="0" err="1" smtClean="0"/>
              <a:t>dělení</a:t>
            </a:r>
            <a:r>
              <a:rPr lang="en-GB" sz="2000" dirty="0"/>
              <a:t>, ale </a:t>
            </a:r>
            <a:r>
              <a:rPr lang="en-GB" sz="2000" dirty="0" err="1" smtClean="0"/>
              <a:t>hranice</a:t>
            </a:r>
            <a:r>
              <a:rPr lang="cs-CZ" sz="2000" dirty="0" smtClean="0"/>
              <a:t> </a:t>
            </a:r>
            <a:r>
              <a:rPr lang="en-GB" sz="2000" dirty="0" err="1" smtClean="0"/>
              <a:t>mezi</a:t>
            </a:r>
            <a:r>
              <a:rPr lang="en-GB" sz="2000" dirty="0" smtClean="0"/>
              <a:t> </a:t>
            </a:r>
            <a:r>
              <a:rPr lang="en-GB" sz="2000" dirty="0" err="1" smtClean="0"/>
              <a:t>nim</a:t>
            </a:r>
            <a:r>
              <a:rPr lang="cs-CZ" sz="2000" dirty="0" smtClean="0"/>
              <a:t> </a:t>
            </a:r>
            <a:r>
              <a:rPr lang="en-GB" sz="2000" dirty="0" err="1" smtClean="0"/>
              <a:t>ileží</a:t>
            </a:r>
            <a:r>
              <a:rPr lang="en-GB" sz="2000" dirty="0" smtClean="0"/>
              <a:t> </a:t>
            </a:r>
            <a:r>
              <a:rPr lang="en-GB" sz="2000" dirty="0" err="1" smtClean="0"/>
              <a:t>zvětší</a:t>
            </a:r>
            <a:r>
              <a:rPr lang="en-GB" sz="2000" dirty="0" smtClean="0"/>
              <a:t> </a:t>
            </a:r>
            <a:r>
              <a:rPr lang="en-GB" sz="2000" dirty="0" err="1" smtClean="0"/>
              <a:t>části</a:t>
            </a:r>
            <a:r>
              <a:rPr lang="en-GB" sz="2000" dirty="0" smtClean="0"/>
              <a:t> </a:t>
            </a:r>
            <a:r>
              <a:rPr lang="en-GB" sz="2000" dirty="0" err="1" smtClean="0"/>
              <a:t>na</a:t>
            </a:r>
            <a:r>
              <a:rPr lang="en-GB" sz="2000" dirty="0" smtClean="0"/>
              <a:t> </a:t>
            </a:r>
            <a:r>
              <a:rPr lang="en-GB" sz="2000" dirty="0" err="1" smtClean="0"/>
              <a:t>řece</a:t>
            </a:r>
            <a:r>
              <a:rPr lang="en-GB" sz="2000" dirty="0" smtClean="0"/>
              <a:t> </a:t>
            </a:r>
            <a:r>
              <a:rPr lang="en-GB" sz="2000" dirty="0"/>
              <a:t>Rio Grande </a:t>
            </a:r>
            <a:r>
              <a:rPr lang="en-GB" sz="2000" dirty="0" err="1" smtClean="0"/>
              <a:t>mezi</a:t>
            </a:r>
            <a:r>
              <a:rPr lang="en-GB" sz="2000" dirty="0" smtClean="0"/>
              <a:t> </a:t>
            </a:r>
            <a:r>
              <a:rPr lang="en-GB" sz="2000" dirty="0" err="1"/>
              <a:t>Mexikem</a:t>
            </a:r>
            <a:r>
              <a:rPr lang="en-GB" sz="2000" dirty="0"/>
              <a:t> a </a:t>
            </a:r>
            <a:r>
              <a:rPr lang="en-GB" sz="2000" dirty="0" err="1" smtClean="0"/>
              <a:t>Spojenými</a:t>
            </a:r>
            <a:r>
              <a:rPr lang="en-GB" sz="2000" dirty="0" smtClean="0"/>
              <a:t> </a:t>
            </a:r>
            <a:r>
              <a:rPr lang="en-GB" sz="2000" dirty="0" err="1"/>
              <a:t>státy</a:t>
            </a:r>
            <a:r>
              <a:rPr lang="en-GB" sz="2000" dirty="0" smtClean="0"/>
              <a:t>.</a:t>
            </a:r>
            <a:endParaRPr lang="cs-CZ" sz="2000" dirty="0" smtClean="0"/>
          </a:p>
          <a:p>
            <a:pPr algn="just"/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39899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123478"/>
            <a:ext cx="7704856" cy="507703"/>
          </a:xfrm>
        </p:spPr>
        <p:txBody>
          <a:bodyPr/>
          <a:lstStyle/>
          <a:p>
            <a:r>
              <a:rPr lang="cs-CZ" dirty="0" smtClean="0"/>
              <a:t>Oblast Mexického zálivu</a:t>
            </a:r>
            <a:endParaRPr lang="en-GB" dirty="0"/>
          </a:p>
        </p:txBody>
      </p:sp>
      <p:sp>
        <p:nvSpPr>
          <p:cNvPr id="3" name="Obdélník 2"/>
          <p:cNvSpPr/>
          <p:nvPr/>
        </p:nvSpPr>
        <p:spPr>
          <a:xfrm>
            <a:off x="0" y="915566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000" dirty="0" err="1"/>
              <a:t>Tento</a:t>
            </a:r>
            <a:r>
              <a:rPr lang="en-GB" sz="2000" dirty="0"/>
              <a:t> region je </a:t>
            </a:r>
            <a:r>
              <a:rPr lang="en-GB" sz="2000" dirty="0" err="1"/>
              <a:t>turisticky</a:t>
            </a:r>
            <a:r>
              <a:rPr lang="en-GB" sz="2000" dirty="0"/>
              <a:t> </a:t>
            </a:r>
            <a:r>
              <a:rPr lang="en-GB" sz="2000" dirty="0" err="1" smtClean="0"/>
              <a:t>relativně</a:t>
            </a:r>
            <a:r>
              <a:rPr lang="cs-CZ" sz="2000" dirty="0" smtClean="0"/>
              <a:t> </a:t>
            </a:r>
            <a:r>
              <a:rPr lang="en-GB" sz="2000" dirty="0" err="1" smtClean="0"/>
              <a:t>méně</a:t>
            </a:r>
            <a:r>
              <a:rPr lang="cs-CZ" sz="2000" dirty="0" smtClean="0"/>
              <a:t> </a:t>
            </a:r>
            <a:r>
              <a:rPr lang="en-GB" sz="2000" dirty="0" err="1" smtClean="0"/>
              <a:t>atraktivní</a:t>
            </a:r>
            <a:r>
              <a:rPr lang="en-GB" sz="2000" dirty="0"/>
              <a:t>. </a:t>
            </a:r>
            <a:r>
              <a:rPr lang="en-GB" sz="2000" dirty="0" err="1"/>
              <a:t>Ekonomicky</a:t>
            </a:r>
            <a:r>
              <a:rPr lang="en-GB" sz="2000" dirty="0"/>
              <a:t> </a:t>
            </a:r>
            <a:r>
              <a:rPr lang="en-GB" sz="2000" dirty="0" err="1"/>
              <a:t>byl</a:t>
            </a:r>
            <a:r>
              <a:rPr lang="en-GB" sz="2000" dirty="0"/>
              <a:t> </a:t>
            </a:r>
            <a:r>
              <a:rPr lang="en-GB" sz="2000" dirty="0" smtClean="0"/>
              <a:t>v</a:t>
            </a:r>
            <a:r>
              <a:rPr lang="cs-CZ" sz="2000" dirty="0" smtClean="0"/>
              <a:t> </a:t>
            </a:r>
            <a:r>
              <a:rPr lang="en-GB" sz="2000" dirty="0" err="1" smtClean="0"/>
              <a:t>minulosti</a:t>
            </a:r>
            <a:r>
              <a:rPr lang="en-GB" sz="2000" dirty="0" smtClean="0"/>
              <a:t> </a:t>
            </a:r>
            <a:r>
              <a:rPr lang="en-GB" sz="2000" dirty="0" err="1" smtClean="0"/>
              <a:t>méně</a:t>
            </a:r>
            <a:r>
              <a:rPr lang="cs-CZ" sz="2000" dirty="0" smtClean="0"/>
              <a:t> </a:t>
            </a:r>
            <a:r>
              <a:rPr lang="en-GB" sz="2000" dirty="0" err="1" smtClean="0"/>
              <a:t>rozvinutý</a:t>
            </a:r>
            <a:r>
              <a:rPr lang="en-GB" sz="2000" dirty="0" smtClean="0"/>
              <a:t>, </a:t>
            </a:r>
            <a:r>
              <a:rPr lang="en-GB" sz="2000" dirty="0"/>
              <a:t>ale </a:t>
            </a:r>
            <a:r>
              <a:rPr lang="en-GB" sz="2000" dirty="0" err="1"/>
              <a:t>dnes</a:t>
            </a:r>
            <a:r>
              <a:rPr lang="en-GB" sz="2000" dirty="0"/>
              <a:t> se </a:t>
            </a:r>
            <a:r>
              <a:rPr lang="en-GB" sz="2000" dirty="0" err="1" smtClean="0"/>
              <a:t>významně</a:t>
            </a:r>
            <a:r>
              <a:rPr lang="cs-CZ" sz="2000" dirty="0" smtClean="0"/>
              <a:t> </a:t>
            </a:r>
            <a:r>
              <a:rPr lang="en-GB" sz="2000" dirty="0" err="1" smtClean="0"/>
              <a:t>podílí</a:t>
            </a:r>
            <a:r>
              <a:rPr lang="en-GB" sz="2000" dirty="0" smtClean="0"/>
              <a:t> </a:t>
            </a:r>
            <a:r>
              <a:rPr lang="en-GB" sz="2000" dirty="0" err="1" smtClean="0"/>
              <a:t>především</a:t>
            </a:r>
            <a:r>
              <a:rPr lang="en-GB" sz="2000" dirty="0" smtClean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 smtClean="0"/>
              <a:t>těžbě</a:t>
            </a:r>
            <a:r>
              <a:rPr lang="cs-CZ" sz="2000" dirty="0" smtClean="0"/>
              <a:t> </a:t>
            </a:r>
            <a:r>
              <a:rPr lang="en-GB" sz="2000" dirty="0" err="1" smtClean="0"/>
              <a:t>americké</a:t>
            </a:r>
            <a:r>
              <a:rPr lang="en-GB" sz="2000" dirty="0" smtClean="0"/>
              <a:t> </a:t>
            </a:r>
            <a:r>
              <a:rPr lang="en-GB" sz="2000" dirty="0"/>
              <a:t>ropy a </a:t>
            </a:r>
            <a:r>
              <a:rPr lang="cs-CZ" sz="2000" dirty="0" smtClean="0"/>
              <a:t>z</a:t>
            </a:r>
            <a:r>
              <a:rPr lang="en-GB" sz="2000" dirty="0" err="1" smtClean="0"/>
              <a:t>emního</a:t>
            </a:r>
            <a:r>
              <a:rPr lang="en-GB" sz="2000" dirty="0" smtClean="0"/>
              <a:t> </a:t>
            </a:r>
            <a:r>
              <a:rPr lang="cs-CZ" sz="2000" dirty="0" smtClean="0"/>
              <a:t>p</a:t>
            </a:r>
            <a:r>
              <a:rPr lang="en-GB" sz="2000" dirty="0" err="1" smtClean="0"/>
              <a:t>lynu</a:t>
            </a:r>
            <a:r>
              <a:rPr lang="en-GB" sz="2000" dirty="0"/>
              <a:t>. </a:t>
            </a:r>
            <a:r>
              <a:rPr lang="en-GB" sz="2000" dirty="0" smtClean="0"/>
              <a:t>To </a:t>
            </a:r>
            <a:r>
              <a:rPr lang="en-GB" sz="2000" dirty="0" err="1" smtClean="0"/>
              <a:t>jej</a:t>
            </a:r>
            <a:r>
              <a:rPr lang="en-GB" sz="2000" dirty="0" smtClean="0"/>
              <a:t> </a:t>
            </a:r>
            <a:r>
              <a:rPr lang="en-GB" sz="2000" dirty="0" err="1" smtClean="0"/>
              <a:t>posunulo</a:t>
            </a:r>
            <a:r>
              <a:rPr lang="en-GB" sz="2000" dirty="0" smtClean="0"/>
              <a:t> </a:t>
            </a:r>
            <a:r>
              <a:rPr lang="en-GB" sz="2000" dirty="0" err="1"/>
              <a:t>nad</a:t>
            </a:r>
            <a:r>
              <a:rPr lang="en-GB" sz="2000" dirty="0"/>
              <a:t> </a:t>
            </a:r>
            <a:r>
              <a:rPr lang="en-GB" sz="2000" dirty="0" err="1" smtClean="0"/>
              <a:t>americký</a:t>
            </a:r>
            <a:r>
              <a:rPr lang="cs-CZ" sz="2000" dirty="0" smtClean="0"/>
              <a:t> </a:t>
            </a:r>
            <a:r>
              <a:rPr lang="en-GB" sz="2000" dirty="0" err="1" smtClean="0"/>
              <a:t>průměr</a:t>
            </a:r>
            <a:r>
              <a:rPr lang="en-GB" sz="2000" dirty="0" smtClean="0"/>
              <a:t> v</a:t>
            </a:r>
            <a:r>
              <a:rPr lang="cs-CZ" sz="2000" dirty="0" smtClean="0"/>
              <a:t> </a:t>
            </a:r>
            <a:r>
              <a:rPr lang="en-GB" sz="2000" dirty="0" smtClean="0"/>
              <a:t>HDP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obyvatele</a:t>
            </a:r>
            <a:r>
              <a:rPr lang="en-GB" sz="2000" dirty="0"/>
              <a:t> (</a:t>
            </a:r>
            <a:r>
              <a:rPr lang="en-GB" sz="2000" dirty="0" err="1" smtClean="0"/>
              <a:t>především</a:t>
            </a:r>
            <a:r>
              <a:rPr lang="en-GB" sz="2000" dirty="0" smtClean="0"/>
              <a:t> </a:t>
            </a:r>
            <a:r>
              <a:rPr lang="en-GB" sz="2000" dirty="0" err="1"/>
              <a:t>státy</a:t>
            </a:r>
            <a:r>
              <a:rPr lang="en-GB" sz="2000" dirty="0"/>
              <a:t> </a:t>
            </a:r>
            <a:r>
              <a:rPr lang="cs-CZ" sz="2000" b="1" dirty="0" smtClean="0"/>
              <a:t>L</a:t>
            </a:r>
            <a:r>
              <a:rPr lang="en-GB" sz="2000" b="1" dirty="0" err="1" smtClean="0"/>
              <a:t>ouisiana</a:t>
            </a:r>
            <a:r>
              <a:rPr lang="en-GB" sz="2000" b="1" dirty="0" smtClean="0"/>
              <a:t> </a:t>
            </a:r>
            <a:r>
              <a:rPr lang="en-GB" sz="2000" b="1" dirty="0"/>
              <a:t>a </a:t>
            </a:r>
            <a:r>
              <a:rPr lang="en-GB" sz="2000" b="1" dirty="0" smtClean="0"/>
              <a:t>Texas</a:t>
            </a:r>
            <a:r>
              <a:rPr lang="en-GB" sz="2000" dirty="0"/>
              <a:t>), </a:t>
            </a:r>
            <a:r>
              <a:rPr lang="en-GB" sz="2000" dirty="0" err="1" smtClean="0"/>
              <a:t>přestože</a:t>
            </a:r>
            <a:r>
              <a:rPr lang="en-GB" sz="2000" dirty="0" smtClean="0"/>
              <a:t> k</a:t>
            </a:r>
            <a:r>
              <a:rPr lang="cs-CZ" sz="2000" dirty="0" smtClean="0"/>
              <a:t> </a:t>
            </a:r>
            <a:r>
              <a:rPr lang="en-GB" sz="2000" dirty="0" err="1" smtClean="0"/>
              <a:t>němu</a:t>
            </a:r>
            <a:r>
              <a:rPr lang="en-GB" sz="2000" dirty="0" smtClean="0"/>
              <a:t> </a:t>
            </a:r>
            <a:r>
              <a:rPr lang="en-GB" sz="2000" dirty="0" err="1" smtClean="0"/>
              <a:t>patří</a:t>
            </a:r>
            <a:r>
              <a:rPr lang="en-GB" sz="2000" dirty="0" smtClean="0"/>
              <a:t> </a:t>
            </a:r>
            <a:r>
              <a:rPr lang="en-GB" sz="2000" dirty="0" err="1"/>
              <a:t>stále</a:t>
            </a:r>
            <a:r>
              <a:rPr lang="en-GB" sz="2000" dirty="0"/>
              <a:t> </a:t>
            </a:r>
            <a:r>
              <a:rPr lang="en-GB" sz="2000" dirty="0" err="1"/>
              <a:t>málo</a:t>
            </a:r>
            <a:r>
              <a:rPr lang="en-GB" sz="2000" dirty="0"/>
              <a:t> </a:t>
            </a:r>
            <a:r>
              <a:rPr lang="en-GB" sz="2000" dirty="0" err="1"/>
              <a:t>rozvinuté</a:t>
            </a:r>
            <a:r>
              <a:rPr lang="en-GB" sz="2000" dirty="0"/>
              <a:t> </a:t>
            </a:r>
            <a:r>
              <a:rPr lang="en-GB" sz="2000" dirty="0" err="1"/>
              <a:t>státy</a:t>
            </a:r>
            <a:r>
              <a:rPr lang="en-GB" sz="2000" dirty="0"/>
              <a:t> </a:t>
            </a:r>
            <a:r>
              <a:rPr lang="en-GB" sz="2000" dirty="0" err="1"/>
              <a:t>jako</a:t>
            </a:r>
            <a:r>
              <a:rPr lang="en-GB" sz="2000" dirty="0"/>
              <a:t> </a:t>
            </a:r>
            <a:r>
              <a:rPr lang="en-GB" sz="2000" b="1" dirty="0"/>
              <a:t>Alabama a </a:t>
            </a:r>
            <a:r>
              <a:rPr lang="cs-CZ" sz="2000" b="1" dirty="0" smtClean="0"/>
              <a:t>M</a:t>
            </a:r>
            <a:r>
              <a:rPr lang="en-GB" sz="2000" b="1" dirty="0" err="1" smtClean="0"/>
              <a:t>ississippi</a:t>
            </a:r>
            <a:r>
              <a:rPr lang="en-GB" sz="2000" dirty="0"/>
              <a:t>. </a:t>
            </a:r>
            <a:endParaRPr lang="cs-CZ" sz="20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000" dirty="0" err="1" smtClean="0"/>
              <a:t>Významný</a:t>
            </a:r>
            <a:r>
              <a:rPr lang="cs-CZ" sz="2000" dirty="0" smtClean="0"/>
              <a:t> </a:t>
            </a:r>
            <a:r>
              <a:rPr lang="en-GB" sz="2000" dirty="0" err="1" smtClean="0"/>
              <a:t>centrem</a:t>
            </a:r>
            <a:r>
              <a:rPr lang="en-GB" sz="2000" dirty="0" smtClean="0"/>
              <a:t> </a:t>
            </a:r>
            <a:r>
              <a:rPr lang="en-GB" sz="2000" dirty="0" err="1"/>
              <a:t>cestovního</a:t>
            </a:r>
            <a:r>
              <a:rPr lang="en-GB" sz="2000" dirty="0"/>
              <a:t> </a:t>
            </a:r>
            <a:r>
              <a:rPr lang="en-GB" sz="2000" dirty="0" err="1"/>
              <a:t>ruchu</a:t>
            </a:r>
            <a:r>
              <a:rPr lang="en-GB" sz="2000" dirty="0"/>
              <a:t> </a:t>
            </a:r>
            <a:r>
              <a:rPr lang="en-GB" sz="2000" dirty="0" smtClean="0"/>
              <a:t>je </a:t>
            </a:r>
            <a:r>
              <a:rPr lang="en-GB" sz="2000" dirty="0" err="1" smtClean="0"/>
              <a:t>původně</a:t>
            </a:r>
            <a:r>
              <a:rPr lang="cs-CZ" sz="2000" dirty="0" smtClean="0"/>
              <a:t> </a:t>
            </a:r>
            <a:r>
              <a:rPr lang="en-GB" sz="2000" dirty="0" err="1" smtClean="0"/>
              <a:t>francouzské</a:t>
            </a:r>
            <a:r>
              <a:rPr lang="en-GB" sz="2000" dirty="0" smtClean="0"/>
              <a:t> </a:t>
            </a:r>
            <a:r>
              <a:rPr lang="en-GB" sz="2000" dirty="0" err="1" smtClean="0"/>
              <a:t>město</a:t>
            </a:r>
            <a:r>
              <a:rPr lang="en-GB" sz="2000" dirty="0" smtClean="0"/>
              <a:t> </a:t>
            </a:r>
            <a:r>
              <a:rPr lang="en-GB" sz="2000" b="1" dirty="0" smtClean="0"/>
              <a:t>New Orleans</a:t>
            </a:r>
            <a:r>
              <a:rPr lang="cs-CZ" sz="2000" b="1" dirty="0" smtClean="0"/>
              <a:t> </a:t>
            </a:r>
            <a:r>
              <a:rPr lang="en-GB" sz="2000" dirty="0" smtClean="0"/>
              <a:t>(1,2 </a:t>
            </a:r>
            <a:r>
              <a:rPr lang="en-GB" sz="2000" dirty="0"/>
              <a:t>mil.) </a:t>
            </a:r>
            <a:r>
              <a:rPr lang="en-GB" sz="2000" dirty="0" err="1" smtClean="0"/>
              <a:t>založené</a:t>
            </a:r>
            <a:r>
              <a:rPr lang="en-GB" sz="2000" dirty="0" smtClean="0"/>
              <a:t> </a:t>
            </a:r>
            <a:r>
              <a:rPr lang="en-GB" sz="2000" dirty="0"/>
              <a:t>v </a:t>
            </a:r>
            <a:r>
              <a:rPr lang="en-GB" sz="2000" dirty="0" smtClean="0"/>
              <a:t>roce1718</a:t>
            </a:r>
            <a:r>
              <a:rPr lang="cs-CZ" sz="2000" dirty="0" smtClean="0"/>
              <a:t> </a:t>
            </a:r>
            <a:r>
              <a:rPr lang="en-GB" sz="2000" dirty="0" smtClean="0"/>
              <a:t>v</a:t>
            </a:r>
            <a:r>
              <a:rPr lang="cs-CZ" sz="2000" dirty="0" smtClean="0"/>
              <a:t> </a:t>
            </a:r>
            <a:r>
              <a:rPr lang="en-GB" sz="2000" dirty="0" err="1" smtClean="0"/>
              <a:t>deltěMississippi</a:t>
            </a:r>
            <a:r>
              <a:rPr lang="en-GB" sz="2000" dirty="0" smtClean="0"/>
              <a:t>, </a:t>
            </a:r>
            <a:r>
              <a:rPr lang="en-GB" sz="2000" dirty="0" err="1"/>
              <a:t>které</a:t>
            </a:r>
            <a:r>
              <a:rPr lang="en-GB" sz="2000" dirty="0"/>
              <a:t> je </a:t>
            </a:r>
            <a:r>
              <a:rPr lang="en-GB" sz="2000" dirty="0" err="1" smtClean="0"/>
              <a:t>kulturním</a:t>
            </a:r>
            <a:r>
              <a:rPr lang="cs-CZ" sz="2000" dirty="0" smtClean="0"/>
              <a:t> </a:t>
            </a:r>
            <a:r>
              <a:rPr lang="en-GB" sz="2000" dirty="0" err="1" smtClean="0"/>
              <a:t>centrem</a:t>
            </a:r>
            <a:r>
              <a:rPr lang="en-GB" sz="2000" dirty="0" smtClean="0"/>
              <a:t> </a:t>
            </a:r>
            <a:r>
              <a:rPr lang="en-GB" sz="2000" dirty="0" err="1" smtClean="0"/>
              <a:t>světového</a:t>
            </a:r>
            <a:r>
              <a:rPr lang="en-GB" sz="2000" dirty="0" smtClean="0"/>
              <a:t> </a:t>
            </a:r>
            <a:r>
              <a:rPr lang="en-GB" sz="2000" dirty="0" err="1"/>
              <a:t>formátu</a:t>
            </a:r>
            <a:r>
              <a:rPr lang="en-GB" sz="2000" dirty="0"/>
              <a:t> (</a:t>
            </a:r>
            <a:r>
              <a:rPr lang="en-GB" sz="2000" dirty="0" err="1"/>
              <a:t>jeho</a:t>
            </a:r>
            <a:r>
              <a:rPr lang="en-GB" sz="2000" dirty="0"/>
              <a:t> </a:t>
            </a:r>
            <a:r>
              <a:rPr lang="en-GB" sz="2000" dirty="0" err="1" smtClean="0"/>
              <a:t>staré</a:t>
            </a:r>
            <a:r>
              <a:rPr lang="en-GB" sz="2000" dirty="0" smtClean="0"/>
              <a:t> </a:t>
            </a:r>
            <a:r>
              <a:rPr lang="en-GB" sz="2000" dirty="0" err="1"/>
              <a:t>jádro</a:t>
            </a:r>
            <a:r>
              <a:rPr lang="en-GB" sz="2000" dirty="0"/>
              <a:t> </a:t>
            </a:r>
            <a:r>
              <a:rPr lang="en-GB" sz="2000" dirty="0" err="1" smtClean="0"/>
              <a:t>tvoří</a:t>
            </a:r>
            <a:r>
              <a:rPr lang="en-GB" sz="2000" dirty="0" smtClean="0"/>
              <a:t> </a:t>
            </a:r>
            <a:r>
              <a:rPr lang="en-GB" sz="2000" dirty="0" err="1" smtClean="0"/>
              <a:t>francouzská</a:t>
            </a:r>
            <a:r>
              <a:rPr lang="cs-CZ" sz="2000" dirty="0" smtClean="0"/>
              <a:t> </a:t>
            </a:r>
            <a:r>
              <a:rPr lang="en-GB" sz="2000" dirty="0" err="1" smtClean="0"/>
              <a:t>čtvrť</a:t>
            </a:r>
            <a:r>
              <a:rPr lang="cs-CZ" sz="2000" dirty="0" smtClean="0"/>
              <a:t> </a:t>
            </a:r>
            <a:r>
              <a:rPr lang="en-GB" sz="2000" dirty="0" smtClean="0"/>
              <a:t>French </a:t>
            </a:r>
            <a:r>
              <a:rPr lang="en-GB" sz="2000" dirty="0"/>
              <a:t>Quarter, </a:t>
            </a:r>
            <a:r>
              <a:rPr lang="en-GB" sz="2000" dirty="0" err="1" smtClean="0"/>
              <a:t>odkud</a:t>
            </a:r>
            <a:r>
              <a:rPr lang="en-GB" sz="2000" dirty="0" smtClean="0"/>
              <a:t> </a:t>
            </a:r>
            <a:r>
              <a:rPr lang="en-GB" sz="2000" dirty="0" err="1" smtClean="0"/>
              <a:t>pochází</a:t>
            </a:r>
            <a:r>
              <a:rPr lang="en-GB" sz="2000" dirty="0" smtClean="0"/>
              <a:t> </a:t>
            </a:r>
            <a:r>
              <a:rPr lang="en-GB" sz="2000" dirty="0" err="1" smtClean="0"/>
              <a:t>kreolská</a:t>
            </a:r>
            <a:r>
              <a:rPr lang="en-GB" sz="2000" dirty="0" smtClean="0"/>
              <a:t> a </a:t>
            </a:r>
            <a:r>
              <a:rPr lang="en-GB" sz="2000" dirty="0" err="1"/>
              <a:t>cajunská</a:t>
            </a:r>
            <a:r>
              <a:rPr lang="en-GB" sz="2000" dirty="0"/>
              <a:t> </a:t>
            </a:r>
            <a:r>
              <a:rPr lang="en-GB" sz="2000" dirty="0" err="1" smtClean="0"/>
              <a:t>kultura</a:t>
            </a:r>
            <a:r>
              <a:rPr lang="en-GB" sz="2000" dirty="0" smtClean="0"/>
              <a:t>). </a:t>
            </a:r>
            <a:r>
              <a:rPr lang="en-GB" sz="2000" dirty="0" err="1" smtClean="0"/>
              <a:t>Patří</a:t>
            </a:r>
            <a:r>
              <a:rPr lang="en-GB" sz="2000" dirty="0" smtClean="0"/>
              <a:t> </a:t>
            </a:r>
            <a:r>
              <a:rPr lang="en-GB" sz="2000" dirty="0" err="1"/>
              <a:t>sem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 smtClean="0"/>
              <a:t>bohatý</a:t>
            </a:r>
            <a:r>
              <a:rPr lang="cs-CZ" sz="2000" dirty="0" smtClean="0"/>
              <a:t> </a:t>
            </a:r>
            <a:r>
              <a:rPr lang="en-GB" sz="2000" dirty="0" smtClean="0"/>
              <a:t>a </a:t>
            </a:r>
            <a:r>
              <a:rPr lang="en-GB" sz="2000" dirty="0" err="1" smtClean="0"/>
              <a:t>lidnatý</a:t>
            </a:r>
            <a:r>
              <a:rPr lang="cs-CZ" sz="2000" dirty="0" smtClean="0"/>
              <a:t> </a:t>
            </a:r>
            <a:r>
              <a:rPr lang="en-GB" sz="2000" dirty="0" err="1" smtClean="0"/>
              <a:t>stát</a:t>
            </a:r>
            <a:r>
              <a:rPr lang="en-GB" sz="2000" dirty="0" smtClean="0"/>
              <a:t> Texas</a:t>
            </a:r>
            <a:r>
              <a:rPr lang="cs-CZ" sz="2000" dirty="0" smtClean="0"/>
              <a:t> </a:t>
            </a:r>
            <a:r>
              <a:rPr lang="en-GB" sz="2000" dirty="0" smtClean="0"/>
              <a:t>s</a:t>
            </a:r>
            <a:r>
              <a:rPr lang="cs-CZ" sz="2000" dirty="0" smtClean="0"/>
              <a:t> </a:t>
            </a:r>
            <a:r>
              <a:rPr lang="en-GB" sz="2000" dirty="0" err="1" smtClean="0"/>
              <a:t>největším</a:t>
            </a:r>
            <a:r>
              <a:rPr lang="en-GB" sz="2000" dirty="0" smtClean="0"/>
              <a:t> </a:t>
            </a:r>
            <a:r>
              <a:rPr lang="en-GB" sz="2000" dirty="0" err="1" smtClean="0"/>
              <a:t>městem</a:t>
            </a:r>
            <a:r>
              <a:rPr lang="en-GB" sz="2000" dirty="0" smtClean="0"/>
              <a:t> </a:t>
            </a:r>
            <a:r>
              <a:rPr lang="en-GB" sz="2000" b="1" dirty="0" smtClean="0"/>
              <a:t>Houston</a:t>
            </a:r>
            <a:r>
              <a:rPr lang="cs-CZ" sz="2000" dirty="0" smtClean="0"/>
              <a:t> </a:t>
            </a:r>
            <a:r>
              <a:rPr lang="en-GB" sz="2000" dirty="0" smtClean="0"/>
              <a:t>(5,9 </a:t>
            </a:r>
            <a:r>
              <a:rPr lang="en-GB" sz="2000" dirty="0"/>
              <a:t>mil</a:t>
            </a:r>
            <a:r>
              <a:rPr lang="en-GB" sz="2000" dirty="0" smtClean="0"/>
              <a:t>.),</a:t>
            </a:r>
            <a:r>
              <a:rPr lang="cs-CZ" sz="2000" dirty="0" smtClean="0"/>
              <a:t> </a:t>
            </a:r>
            <a:r>
              <a:rPr lang="en-GB" sz="2000" dirty="0" err="1" smtClean="0"/>
              <a:t>kde</a:t>
            </a:r>
            <a:r>
              <a:rPr lang="en-GB" sz="2000" dirty="0" smtClean="0"/>
              <a:t> se </a:t>
            </a:r>
            <a:r>
              <a:rPr lang="en-GB" sz="2000" dirty="0" err="1"/>
              <a:t>nachází</a:t>
            </a:r>
            <a:r>
              <a:rPr lang="en-GB" sz="2000" dirty="0"/>
              <a:t> centrum </a:t>
            </a:r>
            <a:r>
              <a:rPr lang="en-GB" sz="2000" dirty="0" err="1" smtClean="0"/>
              <a:t>kosmických</a:t>
            </a:r>
            <a:r>
              <a:rPr lang="en-GB" sz="2000" dirty="0" smtClean="0"/>
              <a:t> </a:t>
            </a:r>
            <a:r>
              <a:rPr lang="en-GB" sz="2000" dirty="0" err="1" smtClean="0"/>
              <a:t>letů</a:t>
            </a:r>
            <a:r>
              <a:rPr lang="cs-CZ" sz="2000" dirty="0" smtClean="0"/>
              <a:t> </a:t>
            </a:r>
            <a:r>
              <a:rPr lang="en-GB" sz="2000" dirty="0" smtClean="0"/>
              <a:t>NASA</a:t>
            </a:r>
            <a:r>
              <a:rPr lang="en-GB" sz="2000" dirty="0"/>
              <a:t>, </a:t>
            </a:r>
            <a:r>
              <a:rPr lang="en-GB" sz="2000" dirty="0" err="1" smtClean="0"/>
              <a:t>veliká</a:t>
            </a:r>
            <a:r>
              <a:rPr lang="cs-CZ" sz="2000" dirty="0" smtClean="0"/>
              <a:t> </a:t>
            </a:r>
            <a:r>
              <a:rPr lang="en-GB" sz="2000" dirty="0" err="1" smtClean="0"/>
              <a:t>turistická</a:t>
            </a:r>
            <a:r>
              <a:rPr lang="cs-CZ" sz="2000" dirty="0" smtClean="0"/>
              <a:t> </a:t>
            </a:r>
            <a:r>
              <a:rPr lang="en-GB" sz="2000" dirty="0" err="1" smtClean="0"/>
              <a:t>atrakce</a:t>
            </a:r>
            <a:r>
              <a:rPr lang="en-GB" sz="2000" dirty="0" smtClean="0"/>
              <a:t> a</a:t>
            </a:r>
            <a:r>
              <a:rPr lang="cs-CZ" sz="2000" dirty="0" smtClean="0"/>
              <a:t> </a:t>
            </a:r>
            <a:r>
              <a:rPr lang="en-GB" sz="2000" dirty="0" err="1" smtClean="0"/>
              <a:t>taktéž</a:t>
            </a:r>
            <a:r>
              <a:rPr lang="cs-CZ" sz="2000" dirty="0" smtClean="0"/>
              <a:t> </a:t>
            </a:r>
            <a:r>
              <a:rPr lang="en-GB" sz="2000" dirty="0" err="1" smtClean="0"/>
              <a:t>přímořská</a:t>
            </a:r>
            <a:r>
              <a:rPr lang="en-GB" sz="2000" dirty="0" smtClean="0"/>
              <a:t> </a:t>
            </a:r>
            <a:r>
              <a:rPr lang="en-GB" sz="2000" dirty="0" err="1" smtClean="0"/>
              <a:t>letoviska</a:t>
            </a:r>
            <a:r>
              <a:rPr lang="en-GB" sz="2000" dirty="0" smtClean="0"/>
              <a:t> </a:t>
            </a:r>
            <a:r>
              <a:rPr lang="en-GB" sz="2000" dirty="0" err="1" smtClean="0"/>
              <a:t>při</a:t>
            </a:r>
            <a:r>
              <a:rPr lang="en-GB" sz="2000" dirty="0" smtClean="0"/>
              <a:t> </a:t>
            </a:r>
            <a:r>
              <a:rPr lang="en-GB" sz="2000" dirty="0" err="1" smtClean="0"/>
              <a:t>pobřeží</a:t>
            </a:r>
            <a:r>
              <a:rPr lang="en-GB" sz="2000" dirty="0" smtClean="0"/>
              <a:t> </a:t>
            </a:r>
            <a:r>
              <a:rPr lang="en-GB" sz="2000" dirty="0" err="1"/>
              <a:t>Mexického</a:t>
            </a:r>
            <a:r>
              <a:rPr lang="en-GB" sz="2000" dirty="0"/>
              <a:t> </a:t>
            </a:r>
            <a:r>
              <a:rPr lang="en-GB" sz="2000" dirty="0" err="1"/>
              <a:t>zálivu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65126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123478"/>
            <a:ext cx="7704856" cy="507703"/>
          </a:xfrm>
        </p:spPr>
        <p:txBody>
          <a:bodyPr/>
          <a:lstStyle/>
          <a:p>
            <a:r>
              <a:rPr lang="cs-CZ" dirty="0" smtClean="0"/>
              <a:t>Apalačské pohoří</a:t>
            </a:r>
            <a:endParaRPr lang="en-GB" dirty="0"/>
          </a:p>
        </p:txBody>
      </p:sp>
      <p:sp>
        <p:nvSpPr>
          <p:cNvPr id="3" name="Obdélník 2"/>
          <p:cNvSpPr/>
          <p:nvPr/>
        </p:nvSpPr>
        <p:spPr>
          <a:xfrm>
            <a:off x="0" y="915566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000" dirty="0"/>
              <a:t>Je to </a:t>
            </a:r>
            <a:r>
              <a:rPr lang="en-GB" sz="2000" dirty="0" err="1" smtClean="0"/>
              <a:t>nižší</a:t>
            </a:r>
            <a:r>
              <a:rPr lang="en-GB" sz="2000" dirty="0"/>
              <a:t>, ale </a:t>
            </a:r>
            <a:r>
              <a:rPr lang="en-GB" sz="2000" dirty="0" err="1"/>
              <a:t>velmi</a:t>
            </a:r>
            <a:r>
              <a:rPr lang="en-GB" sz="2000" dirty="0"/>
              <a:t> </a:t>
            </a:r>
            <a:r>
              <a:rPr lang="en-GB" sz="2000" dirty="0" err="1"/>
              <a:t>dlouhé</a:t>
            </a:r>
            <a:r>
              <a:rPr lang="en-GB" sz="2000" dirty="0"/>
              <a:t> </a:t>
            </a:r>
            <a:r>
              <a:rPr lang="en-GB" sz="2000" dirty="0" err="1"/>
              <a:t>horské</a:t>
            </a:r>
            <a:r>
              <a:rPr lang="en-GB" sz="2000" dirty="0"/>
              <a:t> </a:t>
            </a:r>
            <a:r>
              <a:rPr lang="en-GB" sz="2000" dirty="0" err="1"/>
              <a:t>pásmo</a:t>
            </a:r>
            <a:r>
              <a:rPr lang="en-GB" sz="2000" dirty="0"/>
              <a:t> </a:t>
            </a:r>
            <a:r>
              <a:rPr lang="en-GB" sz="2000" dirty="0" smtClean="0"/>
              <a:t>s</a:t>
            </a:r>
            <a:r>
              <a:rPr lang="cs-CZ" sz="2000" dirty="0" smtClean="0"/>
              <a:t> </a:t>
            </a:r>
            <a:r>
              <a:rPr lang="en-GB" sz="2000" dirty="0" err="1" smtClean="0"/>
              <a:t>několika</a:t>
            </a:r>
            <a:r>
              <a:rPr lang="en-GB" sz="2000" dirty="0" smtClean="0"/>
              <a:t> </a:t>
            </a:r>
            <a:r>
              <a:rPr lang="en-GB" sz="2000" dirty="0" err="1" smtClean="0"/>
              <a:t>národními</a:t>
            </a:r>
            <a:r>
              <a:rPr lang="en-GB" sz="2000" dirty="0" smtClean="0"/>
              <a:t> parky,</a:t>
            </a:r>
            <a:r>
              <a:rPr lang="cs-CZ" sz="2000" dirty="0" smtClean="0"/>
              <a:t> </a:t>
            </a:r>
            <a:r>
              <a:rPr lang="en-GB" sz="2000" dirty="0" smtClean="0"/>
              <a:t>s</a:t>
            </a:r>
            <a:r>
              <a:rPr lang="cs-CZ" sz="2000" dirty="0" smtClean="0"/>
              <a:t> </a:t>
            </a:r>
            <a:r>
              <a:rPr lang="en-GB" sz="2000" dirty="0" err="1" smtClean="0"/>
              <a:t>největším</a:t>
            </a:r>
            <a:r>
              <a:rPr lang="en-GB" sz="2000" dirty="0" smtClean="0"/>
              <a:t> </a:t>
            </a:r>
            <a:r>
              <a:rPr lang="en-GB" sz="2000" dirty="0"/>
              <a:t>a </a:t>
            </a:r>
            <a:r>
              <a:rPr lang="en-GB" sz="2000" dirty="0" err="1" smtClean="0"/>
              <a:t>velmi</a:t>
            </a:r>
            <a:r>
              <a:rPr lang="en-GB" sz="2000" dirty="0" smtClean="0"/>
              <a:t> </a:t>
            </a:r>
            <a:r>
              <a:rPr lang="en-GB" sz="2000" dirty="0" err="1" smtClean="0"/>
              <a:t>navštěvovaným</a:t>
            </a:r>
            <a:r>
              <a:rPr lang="en-GB" sz="2000" dirty="0" smtClean="0"/>
              <a:t> </a:t>
            </a:r>
            <a:r>
              <a:rPr lang="en-GB" sz="2000" b="1" dirty="0" smtClean="0"/>
              <a:t>Great </a:t>
            </a:r>
            <a:r>
              <a:rPr lang="en-GB" sz="2000" b="1" dirty="0"/>
              <a:t>Smoky </a:t>
            </a:r>
            <a:r>
              <a:rPr lang="en-GB" sz="2000" b="1" dirty="0" smtClean="0"/>
              <a:t>Mountains</a:t>
            </a:r>
            <a:r>
              <a:rPr lang="cs-CZ" sz="2000" b="1" dirty="0" smtClean="0"/>
              <a:t> </a:t>
            </a:r>
            <a:r>
              <a:rPr lang="en-GB" sz="2000" b="1" dirty="0" smtClean="0"/>
              <a:t>National </a:t>
            </a:r>
            <a:r>
              <a:rPr lang="en-GB" sz="2000" b="1" dirty="0"/>
              <a:t>Park</a:t>
            </a:r>
            <a:r>
              <a:rPr lang="en-GB" sz="2000" dirty="0"/>
              <a:t>, a </a:t>
            </a:r>
            <a:r>
              <a:rPr lang="en-GB" sz="2000" dirty="0" smtClean="0"/>
              <a:t>to</a:t>
            </a:r>
            <a:r>
              <a:rPr lang="cs-CZ" sz="2000" dirty="0" smtClean="0"/>
              <a:t> </a:t>
            </a:r>
            <a:r>
              <a:rPr lang="en-GB" sz="2000" dirty="0" err="1" smtClean="0"/>
              <a:t>na</a:t>
            </a:r>
            <a:r>
              <a:rPr lang="en-GB" sz="2000" dirty="0" smtClean="0"/>
              <a:t> </a:t>
            </a:r>
            <a:r>
              <a:rPr lang="en-GB" sz="2000" dirty="0" err="1"/>
              <a:t>hranicích</a:t>
            </a:r>
            <a:r>
              <a:rPr lang="en-GB" sz="2000" dirty="0"/>
              <a:t> </a:t>
            </a:r>
            <a:r>
              <a:rPr lang="en-GB" sz="2000" dirty="0" err="1"/>
              <a:t>mezi</a:t>
            </a:r>
            <a:r>
              <a:rPr lang="en-GB" sz="2000" dirty="0"/>
              <a:t> </a:t>
            </a:r>
            <a:r>
              <a:rPr lang="cs-CZ" sz="2000" dirty="0" smtClean="0"/>
              <a:t>s</a:t>
            </a:r>
            <a:r>
              <a:rPr lang="en-GB" sz="2000" dirty="0" err="1" smtClean="0"/>
              <a:t>táty</a:t>
            </a:r>
            <a:r>
              <a:rPr lang="en-GB" sz="2000" dirty="0" smtClean="0"/>
              <a:t> </a:t>
            </a:r>
            <a:r>
              <a:rPr lang="en-GB" sz="2000" b="1" dirty="0" err="1" smtClean="0"/>
              <a:t>Severní</a:t>
            </a:r>
            <a:r>
              <a:rPr lang="en-GB" sz="2000" b="1" dirty="0" smtClean="0"/>
              <a:t> </a:t>
            </a:r>
            <a:r>
              <a:rPr lang="en-GB" sz="2000" b="1" dirty="0"/>
              <a:t>Karolina a </a:t>
            </a:r>
            <a:r>
              <a:rPr lang="en-GB" sz="2000" b="1" dirty="0" smtClean="0"/>
              <a:t>Tennessee</a:t>
            </a:r>
            <a:r>
              <a:rPr lang="en-GB" sz="2000" dirty="0" smtClean="0"/>
              <a:t>. </a:t>
            </a:r>
            <a:r>
              <a:rPr lang="en-GB" sz="2000" dirty="0" err="1"/>
              <a:t>Nachází</a:t>
            </a:r>
            <a:r>
              <a:rPr lang="en-GB" sz="2000" dirty="0"/>
              <a:t> se </a:t>
            </a:r>
            <a:r>
              <a:rPr lang="en-GB" sz="2000" dirty="0" err="1"/>
              <a:t>zde</a:t>
            </a:r>
            <a:r>
              <a:rPr lang="en-GB" sz="2000" dirty="0"/>
              <a:t> </a:t>
            </a:r>
            <a:r>
              <a:rPr lang="en-GB" sz="2000" dirty="0" err="1" smtClean="0"/>
              <a:t>řada</a:t>
            </a:r>
            <a:r>
              <a:rPr lang="en-GB" sz="2000" dirty="0" smtClean="0"/>
              <a:t> </a:t>
            </a:r>
            <a:r>
              <a:rPr lang="en-GB" sz="2000" dirty="0" err="1"/>
              <a:t>jeskyní</a:t>
            </a:r>
            <a:r>
              <a:rPr lang="en-GB" sz="2000" dirty="0"/>
              <a:t> (</a:t>
            </a:r>
            <a:r>
              <a:rPr lang="en-GB" sz="2000" dirty="0" err="1" smtClean="0"/>
              <a:t>například</a:t>
            </a:r>
            <a:r>
              <a:rPr lang="cs-CZ" sz="2000" dirty="0" smtClean="0"/>
              <a:t> </a:t>
            </a:r>
            <a:r>
              <a:rPr lang="en-GB" sz="2000" dirty="0" err="1" smtClean="0"/>
              <a:t>nejdelší</a:t>
            </a:r>
            <a:r>
              <a:rPr lang="en-GB" sz="2000" dirty="0" smtClean="0"/>
              <a:t> </a:t>
            </a:r>
            <a:r>
              <a:rPr lang="en-GB" sz="2000" dirty="0" err="1" smtClean="0"/>
              <a:t>jeskyně</a:t>
            </a:r>
            <a:r>
              <a:rPr lang="cs-CZ" sz="2000" dirty="0" smtClean="0"/>
              <a:t> </a:t>
            </a:r>
            <a:r>
              <a:rPr lang="en-GB" sz="2000" dirty="0" err="1" smtClean="0"/>
              <a:t>světa</a:t>
            </a:r>
            <a:r>
              <a:rPr lang="en-GB" sz="2000" dirty="0" smtClean="0"/>
              <a:t> Mammoth Cave</a:t>
            </a:r>
            <a:r>
              <a:rPr lang="cs-CZ" sz="2000" dirty="0" smtClean="0"/>
              <a:t> </a:t>
            </a:r>
            <a:r>
              <a:rPr lang="en-GB" sz="2000" dirty="0" err="1" smtClean="0"/>
              <a:t>ve</a:t>
            </a:r>
            <a:r>
              <a:rPr lang="cs-CZ" sz="2000" dirty="0" smtClean="0"/>
              <a:t> </a:t>
            </a:r>
            <a:r>
              <a:rPr lang="en-GB" sz="2000" dirty="0" err="1" smtClean="0"/>
              <a:t>státě</a:t>
            </a:r>
            <a:r>
              <a:rPr lang="cs-CZ" sz="2000" dirty="0" smtClean="0"/>
              <a:t> </a:t>
            </a:r>
            <a:r>
              <a:rPr lang="en-GB" sz="2000" dirty="0" smtClean="0"/>
              <a:t>Kentucky). V</a:t>
            </a:r>
            <a:r>
              <a:rPr lang="cs-CZ" sz="2000" dirty="0" smtClean="0"/>
              <a:t> </a:t>
            </a:r>
            <a:r>
              <a:rPr lang="en-GB" sz="2000" dirty="0" err="1" smtClean="0"/>
              <a:t>severní</a:t>
            </a:r>
            <a:r>
              <a:rPr lang="en-GB" sz="2000" dirty="0" smtClean="0"/>
              <a:t> </a:t>
            </a:r>
            <a:r>
              <a:rPr lang="en-GB" sz="2000" dirty="0" err="1" smtClean="0"/>
              <a:t>části</a:t>
            </a:r>
            <a:r>
              <a:rPr lang="en-GB" sz="2000" dirty="0" smtClean="0"/>
              <a:t> </a:t>
            </a:r>
            <a:r>
              <a:rPr lang="en-GB" sz="2000" dirty="0" err="1" smtClean="0"/>
              <a:t>pohoří</a:t>
            </a:r>
            <a:r>
              <a:rPr lang="cs-CZ" sz="2000" dirty="0" smtClean="0"/>
              <a:t> </a:t>
            </a:r>
            <a:r>
              <a:rPr lang="en-GB" sz="2000" dirty="0" err="1" smtClean="0"/>
              <a:t>leží</a:t>
            </a:r>
            <a:r>
              <a:rPr lang="en-GB" sz="2000" dirty="0" smtClean="0"/>
              <a:t> </a:t>
            </a:r>
            <a:r>
              <a:rPr lang="en-GB" sz="2000" dirty="0" err="1" smtClean="0"/>
              <a:t>středisko</a:t>
            </a:r>
            <a:r>
              <a:rPr lang="en-GB" sz="2000" dirty="0" smtClean="0"/>
              <a:t> </a:t>
            </a:r>
            <a:r>
              <a:rPr lang="cs-CZ" sz="2000" dirty="0" smtClean="0"/>
              <a:t>z</a:t>
            </a:r>
            <a:r>
              <a:rPr lang="en-GB" sz="2000" dirty="0" err="1" smtClean="0"/>
              <a:t>imních</a:t>
            </a:r>
            <a:r>
              <a:rPr lang="en-GB" sz="2000" dirty="0" smtClean="0"/>
              <a:t> </a:t>
            </a:r>
            <a:r>
              <a:rPr lang="en-GB" sz="2000" dirty="0" err="1" smtClean="0"/>
              <a:t>sportů</a:t>
            </a:r>
            <a:r>
              <a:rPr lang="cs-CZ" sz="2000" dirty="0" smtClean="0"/>
              <a:t> </a:t>
            </a:r>
            <a:r>
              <a:rPr lang="en-GB" sz="2000" b="1" dirty="0" smtClean="0"/>
              <a:t>Lake Placid</a:t>
            </a:r>
            <a:r>
              <a:rPr lang="en-GB" sz="2000" dirty="0" smtClean="0"/>
              <a:t>,</a:t>
            </a:r>
            <a:r>
              <a:rPr lang="cs-CZ" sz="2000" dirty="0" smtClean="0"/>
              <a:t> </a:t>
            </a:r>
            <a:r>
              <a:rPr lang="en-GB" sz="2000" dirty="0" err="1" smtClean="0"/>
              <a:t>hostitelské</a:t>
            </a:r>
            <a:r>
              <a:rPr lang="en-GB" sz="2000" dirty="0" smtClean="0"/>
              <a:t> </a:t>
            </a:r>
            <a:r>
              <a:rPr lang="en-GB" sz="2000" dirty="0" err="1" smtClean="0"/>
              <a:t>město</a:t>
            </a:r>
            <a:r>
              <a:rPr lang="en-GB" sz="2000" dirty="0" smtClean="0"/>
              <a:t> </a:t>
            </a:r>
            <a:r>
              <a:rPr lang="en-GB" sz="2000" dirty="0" err="1" smtClean="0"/>
              <a:t>zimních</a:t>
            </a:r>
            <a:r>
              <a:rPr lang="cs-CZ" sz="2000" dirty="0" smtClean="0"/>
              <a:t> </a:t>
            </a:r>
            <a:r>
              <a:rPr lang="en-GB" sz="2000" dirty="0" err="1" smtClean="0"/>
              <a:t>olympijských</a:t>
            </a:r>
            <a:r>
              <a:rPr lang="en-GB" sz="2000" dirty="0" smtClean="0"/>
              <a:t> </a:t>
            </a:r>
            <a:r>
              <a:rPr lang="en-GB" sz="2000" dirty="0"/>
              <a:t>her v </a:t>
            </a:r>
            <a:r>
              <a:rPr lang="en-GB" sz="2000" dirty="0" err="1" smtClean="0"/>
              <a:t>letech</a:t>
            </a:r>
            <a:r>
              <a:rPr lang="cs-CZ" sz="2000" dirty="0" smtClean="0"/>
              <a:t> </a:t>
            </a:r>
            <a:r>
              <a:rPr lang="en-GB" sz="2000" dirty="0" smtClean="0"/>
              <a:t>1932 </a:t>
            </a:r>
            <a:r>
              <a:rPr lang="en-GB" sz="2000" dirty="0"/>
              <a:t>a </a:t>
            </a:r>
            <a:r>
              <a:rPr lang="cs-CZ" sz="2000" dirty="0" smtClean="0"/>
              <a:t>1</a:t>
            </a:r>
            <a:r>
              <a:rPr lang="en-GB" sz="2000" dirty="0" smtClean="0"/>
              <a:t>980</a:t>
            </a:r>
            <a:r>
              <a:rPr lang="en-GB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2952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123478"/>
            <a:ext cx="7704856" cy="507703"/>
          </a:xfrm>
        </p:spPr>
        <p:txBody>
          <a:bodyPr/>
          <a:lstStyle/>
          <a:p>
            <a:r>
              <a:rPr lang="cs-CZ" dirty="0" smtClean="0"/>
              <a:t>Oblast Velkých jezer</a:t>
            </a:r>
            <a:endParaRPr lang="en-GB" dirty="0"/>
          </a:p>
        </p:txBody>
      </p:sp>
      <p:sp>
        <p:nvSpPr>
          <p:cNvPr id="3" name="Obdélník 2"/>
          <p:cNvSpPr/>
          <p:nvPr/>
        </p:nvSpPr>
        <p:spPr>
          <a:xfrm>
            <a:off x="0" y="915566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000" dirty="0" err="1"/>
              <a:t>Tento</a:t>
            </a:r>
            <a:r>
              <a:rPr lang="en-GB" sz="2000" dirty="0"/>
              <a:t> region je </a:t>
            </a:r>
            <a:r>
              <a:rPr lang="en-GB" sz="2000" dirty="0" err="1" smtClean="0"/>
              <a:t>ekonomicky</a:t>
            </a:r>
            <a:r>
              <a:rPr lang="en-GB" sz="2000" dirty="0" smtClean="0"/>
              <a:t> </a:t>
            </a:r>
            <a:r>
              <a:rPr lang="en-GB" sz="2000" dirty="0" err="1"/>
              <a:t>velmi</a:t>
            </a:r>
            <a:r>
              <a:rPr lang="en-GB" sz="2000" dirty="0"/>
              <a:t> </a:t>
            </a:r>
            <a:r>
              <a:rPr lang="en-GB" sz="2000" dirty="0" err="1" smtClean="0"/>
              <a:t>vyspělý</a:t>
            </a:r>
            <a:r>
              <a:rPr lang="en-GB" sz="2000" dirty="0" smtClean="0"/>
              <a:t>. V</a:t>
            </a:r>
            <a:r>
              <a:rPr lang="cs-CZ" sz="2000" dirty="0" smtClean="0"/>
              <a:t> </a:t>
            </a:r>
            <a:r>
              <a:rPr lang="en-GB" sz="2000" dirty="0" smtClean="0"/>
              <a:t>19</a:t>
            </a:r>
            <a:r>
              <a:rPr lang="en-GB" sz="2000" dirty="0"/>
              <a:t>. </a:t>
            </a:r>
            <a:r>
              <a:rPr lang="en-GB" sz="2000" dirty="0" err="1"/>
              <a:t>století</a:t>
            </a:r>
            <a:r>
              <a:rPr lang="en-GB" sz="2000" dirty="0"/>
              <a:t> </a:t>
            </a:r>
            <a:r>
              <a:rPr lang="en-GB" sz="2000" dirty="0" err="1"/>
              <a:t>zde</a:t>
            </a:r>
            <a:r>
              <a:rPr lang="en-GB" sz="2000" dirty="0"/>
              <a:t> </a:t>
            </a:r>
            <a:r>
              <a:rPr lang="en-GB" sz="2000" dirty="0" err="1"/>
              <a:t>vzniklo</a:t>
            </a:r>
            <a:r>
              <a:rPr lang="en-GB" sz="2000" dirty="0"/>
              <a:t> </a:t>
            </a:r>
            <a:r>
              <a:rPr lang="en-GB" sz="2000" dirty="0" err="1"/>
              <a:t>jádro</a:t>
            </a:r>
            <a:r>
              <a:rPr lang="en-GB" sz="2000" dirty="0"/>
              <a:t> </a:t>
            </a:r>
            <a:r>
              <a:rPr lang="en-GB" sz="2000" dirty="0" err="1" smtClean="0"/>
              <a:t>tehdejšího</a:t>
            </a:r>
            <a:r>
              <a:rPr lang="en-GB" sz="2000" dirty="0" smtClean="0"/>
              <a:t> </a:t>
            </a:r>
            <a:r>
              <a:rPr lang="en-GB" sz="2000" dirty="0" err="1" smtClean="0"/>
              <a:t>amerického</a:t>
            </a:r>
            <a:r>
              <a:rPr lang="en-GB" sz="2000" dirty="0" smtClean="0"/>
              <a:t> </a:t>
            </a:r>
            <a:r>
              <a:rPr lang="en-GB" sz="2000" dirty="0" err="1" smtClean="0"/>
              <a:t>průmyslu</a:t>
            </a:r>
            <a:r>
              <a:rPr lang="en-GB" sz="2000" dirty="0" smtClean="0"/>
              <a:t> </a:t>
            </a:r>
            <a:r>
              <a:rPr lang="en-GB" sz="2000" dirty="0"/>
              <a:t>a </a:t>
            </a:r>
            <a:r>
              <a:rPr lang="en-GB" sz="2000" dirty="0" err="1"/>
              <a:t>byl</a:t>
            </a:r>
            <a:r>
              <a:rPr lang="en-GB" sz="2000" dirty="0"/>
              <a:t> proto </a:t>
            </a:r>
            <a:r>
              <a:rPr lang="en-GB" sz="2000" dirty="0" smtClean="0"/>
              <a:t>(</a:t>
            </a:r>
            <a:r>
              <a:rPr lang="cs-CZ" sz="2000" dirty="0" smtClean="0"/>
              <a:t>,</a:t>
            </a:r>
            <a:r>
              <a:rPr lang="en-GB" sz="2000" dirty="0" smtClean="0"/>
              <a:t>ale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smtClean="0"/>
              <a:t>pro </a:t>
            </a:r>
            <a:r>
              <a:rPr lang="en-GB" sz="2000" dirty="0" err="1"/>
              <a:t>svou</a:t>
            </a:r>
            <a:r>
              <a:rPr lang="en-GB" sz="2000" dirty="0"/>
              <a:t> </a:t>
            </a:r>
            <a:r>
              <a:rPr lang="en-GB" sz="2000" dirty="0" err="1"/>
              <a:t>polohu</a:t>
            </a:r>
            <a:r>
              <a:rPr lang="en-GB" sz="2000" dirty="0"/>
              <a:t> </a:t>
            </a:r>
            <a:r>
              <a:rPr lang="en-GB" sz="2000" dirty="0" err="1" smtClean="0"/>
              <a:t>uprostřed</a:t>
            </a:r>
            <a:r>
              <a:rPr lang="en-GB" sz="2000" dirty="0" smtClean="0"/>
              <a:t> </a:t>
            </a:r>
            <a:r>
              <a:rPr lang="en-GB" sz="2000" dirty="0" err="1"/>
              <a:t>kontinentu</a:t>
            </a:r>
            <a:r>
              <a:rPr lang="en-GB" sz="2000" dirty="0"/>
              <a:t>) </a:t>
            </a:r>
            <a:r>
              <a:rPr lang="en-GB" sz="2000" dirty="0" err="1" smtClean="0"/>
              <a:t>nazýván</a:t>
            </a:r>
            <a:r>
              <a:rPr lang="cs-CZ" sz="2000" dirty="0" smtClean="0"/>
              <a:t> </a:t>
            </a:r>
            <a:r>
              <a:rPr lang="en-GB" sz="2000" b="1" dirty="0" smtClean="0"/>
              <a:t>Heartland</a:t>
            </a:r>
            <a:r>
              <a:rPr lang="en-GB" sz="2000" dirty="0"/>
              <a:t>. </a:t>
            </a:r>
            <a:r>
              <a:rPr lang="en-GB" sz="2000" dirty="0" err="1"/>
              <a:t>Asi</a:t>
            </a:r>
            <a:r>
              <a:rPr lang="en-GB" sz="2000" dirty="0"/>
              <a:t> od 80. let </a:t>
            </a:r>
            <a:r>
              <a:rPr lang="en-GB" sz="2000" dirty="0" err="1" smtClean="0"/>
              <a:t>minulého</a:t>
            </a:r>
            <a:r>
              <a:rPr lang="en-GB" sz="2000" dirty="0" smtClean="0"/>
              <a:t> </a:t>
            </a:r>
            <a:r>
              <a:rPr lang="en-GB" sz="2000" dirty="0" err="1"/>
              <a:t>století</a:t>
            </a:r>
            <a:r>
              <a:rPr lang="en-GB" sz="2000" dirty="0"/>
              <a:t> </a:t>
            </a:r>
            <a:r>
              <a:rPr lang="en-GB" sz="2000" dirty="0" err="1" smtClean="0"/>
              <a:t>zde</a:t>
            </a:r>
            <a:r>
              <a:rPr lang="en-GB" sz="2000" dirty="0" smtClean="0"/>
              <a:t> </a:t>
            </a:r>
            <a:r>
              <a:rPr lang="en-GB" sz="2000" dirty="0" err="1" smtClean="0"/>
              <a:t>však</a:t>
            </a:r>
            <a:r>
              <a:rPr lang="en-GB" sz="2000" dirty="0" smtClean="0"/>
              <a:t> </a:t>
            </a:r>
            <a:r>
              <a:rPr lang="en-GB" sz="2000" dirty="0" err="1" smtClean="0"/>
              <a:t>probíhá</a:t>
            </a:r>
            <a:r>
              <a:rPr lang="en-GB" sz="2000" dirty="0" smtClean="0"/>
              <a:t> </a:t>
            </a:r>
            <a:r>
              <a:rPr lang="en-GB" sz="2000" dirty="0" err="1"/>
              <a:t>ekonomická</a:t>
            </a:r>
            <a:r>
              <a:rPr lang="en-GB" sz="2000" dirty="0"/>
              <a:t> </a:t>
            </a:r>
            <a:r>
              <a:rPr lang="en-GB" sz="2000" dirty="0" err="1" smtClean="0"/>
              <a:t>recese</a:t>
            </a:r>
            <a:r>
              <a:rPr lang="cs-CZ" sz="2000" dirty="0" smtClean="0"/>
              <a:t>,</a:t>
            </a:r>
            <a:r>
              <a:rPr lang="en-GB" sz="2000" dirty="0" smtClean="0"/>
              <a:t> </a:t>
            </a:r>
            <a:r>
              <a:rPr lang="cs-CZ" sz="2000" dirty="0" smtClean="0"/>
              <a:t>p</a:t>
            </a:r>
            <a:r>
              <a:rPr lang="en-GB" sz="2000" dirty="0" err="1" smtClean="0"/>
              <a:t>omalý</a:t>
            </a:r>
            <a:r>
              <a:rPr lang="en-GB" sz="2000" dirty="0" smtClean="0"/>
              <a:t>, </a:t>
            </a:r>
            <a:r>
              <a:rPr lang="en-GB" sz="2000" dirty="0"/>
              <a:t>ale </a:t>
            </a:r>
            <a:r>
              <a:rPr lang="en-GB" sz="2000" dirty="0" err="1" smtClean="0"/>
              <a:t>soustavný</a:t>
            </a:r>
            <a:r>
              <a:rPr lang="cs-CZ" sz="2000" dirty="0" smtClean="0"/>
              <a:t> </a:t>
            </a:r>
            <a:r>
              <a:rPr lang="en-GB" sz="2000" dirty="0" err="1" smtClean="0"/>
              <a:t>pokles</a:t>
            </a:r>
            <a:r>
              <a:rPr lang="en-GB" sz="2000" dirty="0" smtClean="0"/>
              <a:t> </a:t>
            </a:r>
            <a:r>
              <a:rPr lang="en-GB" sz="2000" dirty="0" err="1" smtClean="0"/>
              <a:t>hospodářského</a:t>
            </a:r>
            <a:r>
              <a:rPr lang="en-GB" sz="2000" dirty="0" smtClean="0"/>
              <a:t> </a:t>
            </a:r>
            <a:r>
              <a:rPr lang="en-GB" sz="2000" dirty="0" err="1" smtClean="0"/>
              <a:t>významu</a:t>
            </a:r>
            <a:r>
              <a:rPr lang="en-GB" sz="2000" dirty="0" smtClean="0"/>
              <a:t> </a:t>
            </a:r>
            <a:r>
              <a:rPr lang="en-GB" sz="2000" dirty="0" err="1" smtClean="0"/>
              <a:t>doprovázený</a:t>
            </a:r>
            <a:r>
              <a:rPr lang="cs-CZ" sz="2000" dirty="0" smtClean="0"/>
              <a:t> </a:t>
            </a:r>
            <a:r>
              <a:rPr lang="en-GB" sz="2000" dirty="0" err="1" smtClean="0"/>
              <a:t>zpomalením</a:t>
            </a:r>
            <a:r>
              <a:rPr lang="en-GB" sz="2000" dirty="0" smtClean="0"/>
              <a:t> </a:t>
            </a:r>
            <a:r>
              <a:rPr lang="en-GB" sz="2000" dirty="0" err="1" smtClean="0"/>
              <a:t>či</a:t>
            </a:r>
            <a:r>
              <a:rPr lang="en-GB" sz="2000" dirty="0" smtClean="0"/>
              <a:t> </a:t>
            </a:r>
            <a:r>
              <a:rPr lang="cs-CZ" sz="2000" dirty="0" smtClean="0"/>
              <a:t>d</a:t>
            </a:r>
            <a:r>
              <a:rPr lang="en-GB" sz="2000" dirty="0" err="1" smtClean="0"/>
              <a:t>okonce</a:t>
            </a:r>
            <a:r>
              <a:rPr lang="en-GB" sz="2000" dirty="0" smtClean="0"/>
              <a:t> </a:t>
            </a:r>
            <a:r>
              <a:rPr lang="en-GB" sz="2000" dirty="0" err="1"/>
              <a:t>úbytkem</a:t>
            </a:r>
            <a:r>
              <a:rPr lang="en-GB" sz="2000" dirty="0"/>
              <a:t> </a:t>
            </a:r>
            <a:r>
              <a:rPr lang="en-GB" sz="2000" dirty="0" err="1" smtClean="0"/>
              <a:t>obyvatelstva</a:t>
            </a:r>
            <a:r>
              <a:rPr lang="en-GB" sz="2000" dirty="0"/>
              <a:t>. </a:t>
            </a:r>
            <a:r>
              <a:rPr lang="en-GB" sz="2000" dirty="0" err="1" smtClean="0"/>
              <a:t>Svědčí</a:t>
            </a:r>
            <a:r>
              <a:rPr lang="en-GB" sz="2000" dirty="0" smtClean="0"/>
              <a:t> </a:t>
            </a:r>
            <a:r>
              <a:rPr lang="en-GB" sz="2000" dirty="0"/>
              <a:t>o tom </a:t>
            </a:r>
            <a:r>
              <a:rPr lang="en-GB" sz="2000" dirty="0" err="1" smtClean="0"/>
              <a:t>například</a:t>
            </a:r>
            <a:r>
              <a:rPr lang="cs-CZ" sz="2000" dirty="0" smtClean="0"/>
              <a:t> </a:t>
            </a:r>
            <a:r>
              <a:rPr lang="en-GB" sz="2000" dirty="0" err="1" smtClean="0"/>
              <a:t>skutečnost</a:t>
            </a:r>
            <a:r>
              <a:rPr lang="en-GB" sz="2000" dirty="0"/>
              <a:t>, </a:t>
            </a:r>
            <a:r>
              <a:rPr lang="en-GB" sz="2000" dirty="0" err="1" smtClean="0"/>
              <a:t>že</a:t>
            </a:r>
            <a:r>
              <a:rPr lang="en-GB" sz="2000" dirty="0" smtClean="0"/>
              <a:t> </a:t>
            </a:r>
            <a:r>
              <a:rPr lang="en-GB" sz="2000" dirty="0" err="1"/>
              <a:t>podle</a:t>
            </a:r>
            <a:r>
              <a:rPr lang="en-GB" sz="2000" dirty="0"/>
              <a:t> HDP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cs-CZ" sz="2000" dirty="0" smtClean="0"/>
              <a:t>o</a:t>
            </a:r>
            <a:r>
              <a:rPr lang="en-GB" sz="2000" dirty="0" err="1" smtClean="0"/>
              <a:t>byvatele</a:t>
            </a:r>
            <a:r>
              <a:rPr lang="en-GB" sz="2000" dirty="0" smtClean="0"/>
              <a:t> </a:t>
            </a:r>
            <a:r>
              <a:rPr lang="en-GB" sz="2000" dirty="0"/>
              <a:t>je </a:t>
            </a:r>
            <a:r>
              <a:rPr lang="en-GB" sz="2000" dirty="0" smtClean="0"/>
              <a:t>v</a:t>
            </a:r>
            <a:r>
              <a:rPr lang="cs-CZ" sz="2000" dirty="0" smtClean="0"/>
              <a:t> </a:t>
            </a:r>
            <a:r>
              <a:rPr lang="en-GB" sz="2000" dirty="0" err="1" smtClean="0"/>
              <a:t>současnosti</a:t>
            </a:r>
            <a:r>
              <a:rPr lang="cs-CZ" sz="2000" dirty="0" smtClean="0"/>
              <a:t> </a:t>
            </a:r>
            <a:r>
              <a:rPr lang="en-GB" sz="2000" dirty="0" err="1" smtClean="0"/>
              <a:t>hospodářsky</a:t>
            </a:r>
            <a:r>
              <a:rPr lang="en-GB" sz="2000" dirty="0" smtClean="0"/>
              <a:t> </a:t>
            </a:r>
            <a:r>
              <a:rPr lang="en-GB" sz="2000" dirty="0" err="1" smtClean="0"/>
              <a:t>nejvyspělejším</a:t>
            </a:r>
            <a:r>
              <a:rPr lang="cs-CZ" sz="2000" dirty="0" smtClean="0"/>
              <a:t> </a:t>
            </a:r>
            <a:r>
              <a:rPr lang="en-GB" sz="2000" dirty="0" err="1" smtClean="0"/>
              <a:t>státemtéto</a:t>
            </a:r>
            <a:r>
              <a:rPr lang="en-GB" sz="2000" dirty="0" smtClean="0"/>
              <a:t> </a:t>
            </a:r>
            <a:r>
              <a:rPr lang="en-GB" sz="2000" dirty="0" err="1"/>
              <a:t>oblasti</a:t>
            </a:r>
            <a:r>
              <a:rPr lang="en-GB" sz="2000" dirty="0"/>
              <a:t> </a:t>
            </a:r>
            <a:r>
              <a:rPr lang="en-GB" sz="2000" b="1" dirty="0" smtClean="0"/>
              <a:t>Illinois</a:t>
            </a:r>
            <a:r>
              <a:rPr lang="en-GB" sz="2000" dirty="0" smtClean="0"/>
              <a:t>, </a:t>
            </a:r>
            <a:r>
              <a:rPr lang="en-GB" sz="2000" dirty="0" err="1" smtClean="0"/>
              <a:t>jenž</a:t>
            </a:r>
            <a:r>
              <a:rPr lang="cs-CZ" sz="2000" dirty="0" smtClean="0"/>
              <a:t> </a:t>
            </a:r>
            <a:r>
              <a:rPr lang="en-GB" sz="2000" dirty="0" smtClean="0"/>
              <a:t>je</a:t>
            </a:r>
            <a:r>
              <a:rPr lang="cs-CZ" sz="2000" dirty="0" smtClean="0"/>
              <a:t> </a:t>
            </a:r>
            <a:r>
              <a:rPr lang="en-GB" sz="2000" dirty="0" smtClean="0"/>
              <a:t>v</a:t>
            </a:r>
            <a:r>
              <a:rPr lang="cs-CZ" sz="2000" dirty="0" smtClean="0"/>
              <a:t> </a:t>
            </a:r>
            <a:r>
              <a:rPr lang="en-GB" sz="2000" dirty="0" err="1" smtClean="0"/>
              <a:t>celoamerickém</a:t>
            </a:r>
            <a:r>
              <a:rPr lang="en-GB" sz="2000" dirty="0" smtClean="0"/>
              <a:t> </a:t>
            </a:r>
            <a:r>
              <a:rPr lang="en-GB" sz="2000" dirty="0" err="1" smtClean="0"/>
              <a:t>měřítku</a:t>
            </a:r>
            <a:r>
              <a:rPr lang="en-GB" sz="2000" dirty="0" smtClean="0"/>
              <a:t> </a:t>
            </a:r>
            <a:r>
              <a:rPr lang="en-GB" sz="2000" dirty="0" err="1" smtClean="0"/>
              <a:t>až</a:t>
            </a:r>
            <a:r>
              <a:rPr lang="cs-CZ" sz="2000" dirty="0" smtClean="0"/>
              <a:t> </a:t>
            </a:r>
            <a:r>
              <a:rPr lang="en-GB" sz="2000" dirty="0" smtClean="0"/>
              <a:t>18</a:t>
            </a:r>
            <a:r>
              <a:rPr lang="en-GB" sz="2000" dirty="0"/>
              <a:t>. </a:t>
            </a:r>
            <a:r>
              <a:rPr lang="cs-CZ" sz="2000" dirty="0" smtClean="0"/>
              <a:t>m</a:t>
            </a:r>
            <a:r>
              <a:rPr lang="en-GB" sz="2000" dirty="0" err="1" smtClean="0"/>
              <a:t>ístě</a:t>
            </a:r>
            <a:r>
              <a:rPr lang="cs-CZ" sz="2000" dirty="0" smtClean="0"/>
              <a:t> </a:t>
            </a:r>
            <a:r>
              <a:rPr lang="en-GB" sz="2000" dirty="0" smtClean="0"/>
              <a:t>a </a:t>
            </a:r>
            <a:r>
              <a:rPr lang="en-GB" sz="2000" dirty="0" err="1" smtClean="0"/>
              <a:t>nejslabší</a:t>
            </a:r>
            <a:r>
              <a:rPr lang="en-GB" sz="2000" dirty="0" smtClean="0"/>
              <a:t> </a:t>
            </a:r>
            <a:r>
              <a:rPr lang="en-GB" sz="2000" b="1" dirty="0"/>
              <a:t>Michigan</a:t>
            </a:r>
            <a:r>
              <a:rPr lang="en-GB" sz="2000" dirty="0"/>
              <a:t> </a:t>
            </a:r>
            <a:r>
              <a:rPr lang="en-GB" sz="2000" dirty="0" err="1"/>
              <a:t>dokonce</a:t>
            </a:r>
            <a:r>
              <a:rPr lang="en-GB" sz="2000" dirty="0"/>
              <a:t> </a:t>
            </a:r>
            <a:r>
              <a:rPr lang="en-GB" sz="2000" dirty="0" err="1" smtClean="0"/>
              <a:t>až</a:t>
            </a:r>
            <a:r>
              <a:rPr lang="cs-CZ" sz="2000" dirty="0"/>
              <a:t> </a:t>
            </a:r>
            <a:r>
              <a:rPr lang="en-GB" sz="2000" dirty="0" err="1" smtClean="0"/>
              <a:t>na</a:t>
            </a:r>
            <a:r>
              <a:rPr lang="en-GB" sz="2000" dirty="0" smtClean="0"/>
              <a:t> 41.pozici.</a:t>
            </a:r>
            <a:endParaRPr lang="cs-CZ" sz="20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000" dirty="0" err="1" smtClean="0"/>
              <a:t>Průmysl</a:t>
            </a:r>
            <a:r>
              <a:rPr lang="en-GB" sz="2000" dirty="0" smtClean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 smtClean="0"/>
              <a:t>zemědělství</a:t>
            </a:r>
            <a:r>
              <a:rPr lang="en-GB" sz="2000" dirty="0" smtClean="0"/>
              <a:t> </a:t>
            </a:r>
            <a:r>
              <a:rPr lang="en-GB" sz="2000" dirty="0" err="1"/>
              <a:t>jsou</a:t>
            </a:r>
            <a:r>
              <a:rPr lang="en-GB" sz="2000" dirty="0"/>
              <a:t> </a:t>
            </a:r>
            <a:r>
              <a:rPr lang="en-GB" sz="2000" dirty="0" err="1" smtClean="0"/>
              <a:t>tu</a:t>
            </a:r>
            <a:r>
              <a:rPr lang="en-GB" sz="2000" dirty="0" smtClean="0"/>
              <a:t> </a:t>
            </a:r>
            <a:r>
              <a:rPr lang="en-GB" sz="2000" dirty="0" err="1" smtClean="0"/>
              <a:t>na</a:t>
            </a:r>
            <a:r>
              <a:rPr lang="en-GB" sz="2000" dirty="0" smtClean="0"/>
              <a:t> </a:t>
            </a:r>
            <a:r>
              <a:rPr lang="en-GB" sz="2000" dirty="0" err="1" smtClean="0"/>
              <a:t>mnoha</a:t>
            </a:r>
            <a:r>
              <a:rPr lang="en-GB" sz="2000" dirty="0" smtClean="0"/>
              <a:t> </a:t>
            </a:r>
            <a:r>
              <a:rPr lang="en-GB" sz="2000" dirty="0" err="1"/>
              <a:t>místech</a:t>
            </a:r>
            <a:r>
              <a:rPr lang="en-GB" sz="2000" dirty="0"/>
              <a:t> </a:t>
            </a:r>
            <a:r>
              <a:rPr lang="en-GB" sz="2000" dirty="0" err="1" smtClean="0"/>
              <a:t>překážkou</a:t>
            </a:r>
            <a:r>
              <a:rPr lang="en-GB" sz="2000" dirty="0" smtClean="0"/>
              <a:t> </a:t>
            </a:r>
            <a:r>
              <a:rPr lang="en-GB" sz="2000" dirty="0" err="1"/>
              <a:t>rozvoje</a:t>
            </a:r>
            <a:r>
              <a:rPr lang="en-GB" sz="2000" dirty="0"/>
              <a:t> </a:t>
            </a:r>
            <a:r>
              <a:rPr lang="cs-CZ" sz="2000" dirty="0" smtClean="0"/>
              <a:t>c</a:t>
            </a:r>
            <a:r>
              <a:rPr lang="en-GB" sz="2000" dirty="0" err="1" smtClean="0"/>
              <a:t>estovního</a:t>
            </a:r>
            <a:r>
              <a:rPr lang="en-GB" sz="2000" dirty="0" smtClean="0"/>
              <a:t> </a:t>
            </a:r>
            <a:r>
              <a:rPr lang="cs-CZ" sz="2000" dirty="0" smtClean="0"/>
              <a:t>r</a:t>
            </a:r>
            <a:r>
              <a:rPr lang="en-GB" sz="2000" dirty="0" err="1" smtClean="0"/>
              <a:t>uchu</a:t>
            </a:r>
            <a:r>
              <a:rPr lang="en-GB" sz="2000" dirty="0"/>
              <a:t>. </a:t>
            </a:r>
            <a:r>
              <a:rPr lang="en-GB" sz="2000" dirty="0" err="1"/>
              <a:t>Vzhledem</a:t>
            </a:r>
            <a:r>
              <a:rPr lang="en-GB" sz="2000" dirty="0"/>
              <a:t> </a:t>
            </a:r>
            <a:r>
              <a:rPr lang="en-GB" sz="2000" dirty="0" smtClean="0"/>
              <a:t>k</a:t>
            </a:r>
            <a:r>
              <a:rPr lang="cs-CZ" sz="2000" dirty="0" smtClean="0"/>
              <a:t> </a:t>
            </a:r>
            <a:r>
              <a:rPr lang="en-GB" sz="2000" dirty="0" err="1" smtClean="0"/>
              <a:t>dobré</a:t>
            </a:r>
            <a:r>
              <a:rPr lang="en-GB" sz="2000" dirty="0" smtClean="0"/>
              <a:t> </a:t>
            </a:r>
            <a:r>
              <a:rPr lang="en-GB" sz="2000" dirty="0" err="1"/>
              <a:t>dopravní</a:t>
            </a:r>
            <a:r>
              <a:rPr lang="en-GB" sz="2000" dirty="0"/>
              <a:t> </a:t>
            </a:r>
            <a:r>
              <a:rPr lang="en-GB" sz="2000" dirty="0" err="1"/>
              <a:t>poloze</a:t>
            </a:r>
            <a:r>
              <a:rPr lang="en-GB" sz="2000" dirty="0"/>
              <a:t> </a:t>
            </a:r>
            <a:r>
              <a:rPr lang="en-GB" sz="2000" dirty="0" err="1" smtClean="0"/>
              <a:t>zaujímají</a:t>
            </a:r>
            <a:r>
              <a:rPr lang="en-GB" sz="2000" dirty="0" smtClean="0"/>
              <a:t> </a:t>
            </a:r>
            <a:r>
              <a:rPr lang="en-GB" sz="2000" dirty="0" err="1" smtClean="0"/>
              <a:t>průmyslové</a:t>
            </a:r>
            <a:r>
              <a:rPr lang="en-GB" sz="2000" dirty="0" smtClean="0"/>
              <a:t> </a:t>
            </a:r>
            <a:r>
              <a:rPr lang="en-GB" sz="2000" dirty="0" err="1"/>
              <a:t>areály</a:t>
            </a:r>
            <a:r>
              <a:rPr lang="en-GB" sz="2000" dirty="0"/>
              <a:t> </a:t>
            </a:r>
            <a:r>
              <a:rPr lang="en-GB" sz="2000" dirty="0" err="1"/>
              <a:t>dlouhé</a:t>
            </a:r>
            <a:r>
              <a:rPr lang="en-GB" sz="2000" dirty="0"/>
              <a:t> </a:t>
            </a:r>
            <a:r>
              <a:rPr lang="en-GB" sz="2000" dirty="0" err="1"/>
              <a:t>kilometry</a:t>
            </a:r>
            <a:r>
              <a:rPr lang="en-GB" sz="2000" dirty="0"/>
              <a:t> </a:t>
            </a:r>
            <a:r>
              <a:rPr lang="cs-CZ" sz="2000" dirty="0" smtClean="0"/>
              <a:t>p</a:t>
            </a:r>
            <a:r>
              <a:rPr lang="en-GB" sz="2000" dirty="0" err="1" smtClean="0"/>
              <a:t>obřeží</a:t>
            </a:r>
            <a:r>
              <a:rPr lang="en-GB" sz="2000" dirty="0" smtClean="0"/>
              <a:t>, </a:t>
            </a:r>
            <a:r>
              <a:rPr lang="en-GB" sz="2000" dirty="0" err="1" smtClean="0"/>
              <a:t>například</a:t>
            </a:r>
            <a:r>
              <a:rPr lang="cs-CZ" sz="2000" dirty="0" smtClean="0"/>
              <a:t> </a:t>
            </a:r>
            <a:r>
              <a:rPr lang="en-GB" sz="2000" b="1" dirty="0" smtClean="0"/>
              <a:t>Cleveland</a:t>
            </a:r>
            <a:r>
              <a:rPr lang="en-GB" sz="2000" dirty="0" smtClean="0"/>
              <a:t> </a:t>
            </a:r>
            <a:r>
              <a:rPr lang="en-GB" sz="2000" dirty="0"/>
              <a:t>(2,1 mil</a:t>
            </a:r>
            <a:r>
              <a:rPr lang="en-GB" sz="2000" dirty="0" smtClean="0"/>
              <a:t>.)</a:t>
            </a:r>
            <a:r>
              <a:rPr lang="cs-CZ" sz="2000" dirty="0" smtClean="0"/>
              <a:t> </a:t>
            </a:r>
            <a:r>
              <a:rPr lang="en-GB" sz="2000" dirty="0" err="1" smtClean="0"/>
              <a:t>na</a:t>
            </a:r>
            <a:r>
              <a:rPr lang="en-GB" sz="2000" dirty="0" smtClean="0"/>
              <a:t> </a:t>
            </a:r>
            <a:r>
              <a:rPr lang="en-GB" sz="2000" dirty="0" err="1" smtClean="0"/>
              <a:t>břehu</a:t>
            </a:r>
            <a:r>
              <a:rPr lang="en-GB" sz="2000" dirty="0" smtClean="0"/>
              <a:t> </a:t>
            </a:r>
            <a:r>
              <a:rPr lang="en-GB" sz="2000" dirty="0" err="1" smtClean="0"/>
              <a:t>jezera</a:t>
            </a:r>
            <a:r>
              <a:rPr lang="en-GB" sz="2000" dirty="0" smtClean="0"/>
              <a:t> Erie. </a:t>
            </a:r>
            <a:r>
              <a:rPr lang="en-GB" sz="2000" dirty="0" err="1"/>
              <a:t>Hlavní</a:t>
            </a:r>
            <a:r>
              <a:rPr lang="en-GB" sz="2000" dirty="0"/>
              <a:t> </a:t>
            </a:r>
            <a:r>
              <a:rPr lang="en-GB" sz="2000" dirty="0" err="1"/>
              <a:t>metropolí</a:t>
            </a:r>
            <a:r>
              <a:rPr lang="en-GB" sz="2000" dirty="0"/>
              <a:t> </a:t>
            </a:r>
            <a:r>
              <a:rPr lang="en-GB" sz="2000" dirty="0" err="1"/>
              <a:t>oblasti</a:t>
            </a:r>
            <a:r>
              <a:rPr lang="en-GB" sz="2000" dirty="0"/>
              <a:t> je </a:t>
            </a:r>
            <a:r>
              <a:rPr lang="cs-CZ" sz="2000" b="1" dirty="0" smtClean="0"/>
              <a:t>C</a:t>
            </a:r>
            <a:r>
              <a:rPr lang="en-GB" sz="2000" b="1" dirty="0" err="1" smtClean="0"/>
              <a:t>hicago</a:t>
            </a:r>
            <a:r>
              <a:rPr lang="cs-CZ" sz="2000" dirty="0" smtClean="0"/>
              <a:t> </a:t>
            </a:r>
            <a:r>
              <a:rPr lang="en-GB" sz="2000" dirty="0" smtClean="0"/>
              <a:t>(9,5 </a:t>
            </a:r>
            <a:r>
              <a:rPr lang="en-GB" sz="2000" dirty="0"/>
              <a:t>mil</a:t>
            </a:r>
            <a:r>
              <a:rPr lang="en-GB" sz="2000" dirty="0" smtClean="0"/>
              <a:t>.)</a:t>
            </a:r>
            <a:r>
              <a:rPr lang="cs-CZ" sz="2000" dirty="0" smtClean="0"/>
              <a:t>  </a:t>
            </a:r>
            <a:r>
              <a:rPr lang="en-GB" sz="2000" dirty="0" err="1" smtClean="0"/>
              <a:t>na</a:t>
            </a:r>
            <a:r>
              <a:rPr lang="en-GB" sz="2000" dirty="0" smtClean="0"/>
              <a:t> </a:t>
            </a:r>
            <a:r>
              <a:rPr lang="en-GB" sz="2000" dirty="0" err="1" smtClean="0"/>
              <a:t>pobřeží</a:t>
            </a:r>
            <a:r>
              <a:rPr lang="en-GB" sz="2000" dirty="0" smtClean="0"/>
              <a:t> </a:t>
            </a:r>
            <a:r>
              <a:rPr lang="en-GB" sz="2000" dirty="0" err="1"/>
              <a:t>jezera</a:t>
            </a:r>
            <a:r>
              <a:rPr lang="en-GB" sz="2000" dirty="0"/>
              <a:t> Michigan a </a:t>
            </a:r>
            <a:r>
              <a:rPr lang="en-GB" sz="2000" dirty="0" err="1" smtClean="0"/>
              <a:t>významnou</a:t>
            </a:r>
            <a:r>
              <a:rPr lang="cs-CZ" sz="2000" dirty="0" smtClean="0"/>
              <a:t> </a:t>
            </a:r>
            <a:r>
              <a:rPr lang="en-GB" sz="2000" dirty="0" err="1" smtClean="0"/>
              <a:t>atrakcí</a:t>
            </a:r>
            <a:r>
              <a:rPr lang="en-GB" sz="2000" dirty="0" smtClean="0"/>
              <a:t> </a:t>
            </a:r>
            <a:r>
              <a:rPr lang="en-GB" sz="2000" dirty="0"/>
              <a:t>je </a:t>
            </a:r>
            <a:r>
              <a:rPr lang="en-GB" sz="2000" dirty="0" err="1"/>
              <a:t>vodopád</a:t>
            </a:r>
            <a:r>
              <a:rPr lang="en-GB" sz="2000" dirty="0"/>
              <a:t> </a:t>
            </a:r>
            <a:r>
              <a:rPr lang="en-GB" sz="2000" b="1" dirty="0" smtClean="0"/>
              <a:t>Niagara</a:t>
            </a:r>
            <a:r>
              <a:rPr lang="cs-CZ" sz="2000" b="1" dirty="0" smtClean="0"/>
              <a:t> </a:t>
            </a:r>
            <a:r>
              <a:rPr lang="en-GB" sz="2000" dirty="0" smtClean="0"/>
              <a:t>(</a:t>
            </a:r>
            <a:r>
              <a:rPr lang="en-GB" sz="2000" dirty="0" err="1" smtClean="0"/>
              <a:t>jeho</a:t>
            </a:r>
            <a:r>
              <a:rPr lang="en-GB" sz="2000" dirty="0" smtClean="0"/>
              <a:t> </a:t>
            </a:r>
            <a:r>
              <a:rPr lang="en-GB" sz="2000" dirty="0" err="1" smtClean="0"/>
              <a:t>větší</a:t>
            </a:r>
            <a:r>
              <a:rPr lang="en-GB" sz="2000" dirty="0" smtClean="0"/>
              <a:t> </a:t>
            </a:r>
            <a:r>
              <a:rPr lang="en-GB" sz="2000" dirty="0"/>
              <a:t>a </a:t>
            </a:r>
            <a:r>
              <a:rPr lang="en-GB" sz="2000" dirty="0" err="1" smtClean="0"/>
              <a:t>atraktivnější</a:t>
            </a:r>
            <a:r>
              <a:rPr lang="en-GB" sz="2000" dirty="0" smtClean="0"/>
              <a:t> </a:t>
            </a:r>
            <a:r>
              <a:rPr lang="en-GB" sz="2000" dirty="0" err="1" smtClean="0"/>
              <a:t>část</a:t>
            </a:r>
            <a:r>
              <a:rPr lang="en-GB" sz="2000" dirty="0" smtClean="0"/>
              <a:t> </a:t>
            </a:r>
            <a:r>
              <a:rPr lang="en-GB" sz="2000" dirty="0"/>
              <a:t>je </a:t>
            </a:r>
            <a:r>
              <a:rPr lang="en-GB" sz="2000" dirty="0" err="1" smtClean="0"/>
              <a:t>ovšem</a:t>
            </a:r>
            <a:r>
              <a:rPr lang="en-GB" sz="2000" dirty="0" smtClean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území</a:t>
            </a:r>
            <a:r>
              <a:rPr lang="en-GB" sz="2000" dirty="0"/>
              <a:t> </a:t>
            </a:r>
            <a:r>
              <a:rPr lang="en-GB" sz="2000" dirty="0" err="1" smtClean="0"/>
              <a:t>Kanady</a:t>
            </a:r>
            <a:r>
              <a:rPr lang="en-GB" sz="2000" dirty="0" smtClean="0"/>
              <a:t>).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66910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123478"/>
            <a:ext cx="7704856" cy="507703"/>
          </a:xfrm>
        </p:spPr>
        <p:txBody>
          <a:bodyPr/>
          <a:lstStyle/>
          <a:p>
            <a:r>
              <a:rPr lang="cs-CZ" dirty="0" smtClean="0"/>
              <a:t>Velké planiny</a:t>
            </a:r>
            <a:endParaRPr lang="en-GB" dirty="0"/>
          </a:p>
        </p:txBody>
      </p:sp>
      <p:sp>
        <p:nvSpPr>
          <p:cNvPr id="3" name="Obdélník 2"/>
          <p:cNvSpPr/>
          <p:nvPr/>
        </p:nvSpPr>
        <p:spPr>
          <a:xfrm>
            <a:off x="0" y="915566"/>
            <a:ext cx="9144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000" dirty="0" err="1" smtClean="0"/>
              <a:t>Původní</a:t>
            </a:r>
            <a:r>
              <a:rPr lang="en-GB" sz="2000" dirty="0" smtClean="0"/>
              <a:t> </a:t>
            </a:r>
            <a:r>
              <a:rPr lang="en-GB" sz="2000" dirty="0"/>
              <a:t>oblast </a:t>
            </a:r>
            <a:r>
              <a:rPr lang="en-GB" sz="2000" dirty="0" err="1"/>
              <a:t>prérií</a:t>
            </a:r>
            <a:r>
              <a:rPr lang="en-GB" sz="2000" dirty="0"/>
              <a:t> </a:t>
            </a:r>
            <a:r>
              <a:rPr lang="en-GB" sz="2000" dirty="0" err="1"/>
              <a:t>mezi</a:t>
            </a:r>
            <a:r>
              <a:rPr lang="en-GB" sz="2000" dirty="0"/>
              <a:t> </a:t>
            </a:r>
            <a:r>
              <a:rPr lang="en-GB" sz="2000" b="1" dirty="0"/>
              <a:t>Mississippi</a:t>
            </a:r>
            <a:r>
              <a:rPr lang="en-GB" sz="2000" dirty="0"/>
              <a:t> a </a:t>
            </a:r>
            <a:r>
              <a:rPr lang="en-GB" sz="2000" b="1" dirty="0" err="1" smtClean="0"/>
              <a:t>Skalnatými</a:t>
            </a:r>
            <a:r>
              <a:rPr lang="en-GB" sz="2000" b="1" dirty="0" smtClean="0"/>
              <a:t> </a:t>
            </a:r>
            <a:r>
              <a:rPr lang="en-GB" sz="2000" b="1" dirty="0" err="1"/>
              <a:t>horami</a:t>
            </a:r>
            <a:r>
              <a:rPr lang="en-GB" sz="2000" b="1" dirty="0"/>
              <a:t> </a:t>
            </a:r>
            <a:r>
              <a:rPr lang="en-GB" sz="2000" dirty="0"/>
              <a:t>je </a:t>
            </a:r>
            <a:r>
              <a:rPr lang="en-GB" sz="2000" dirty="0" err="1"/>
              <a:t>dnes</a:t>
            </a:r>
            <a:r>
              <a:rPr lang="en-GB" sz="2000" dirty="0"/>
              <a:t> </a:t>
            </a:r>
            <a:r>
              <a:rPr lang="en-GB" sz="2000" dirty="0" err="1"/>
              <a:t>hlavní</a:t>
            </a:r>
            <a:r>
              <a:rPr lang="en-GB" sz="2000" dirty="0"/>
              <a:t> </a:t>
            </a:r>
            <a:r>
              <a:rPr lang="en-GB" sz="2000" dirty="0" err="1"/>
              <a:t>obilnicí</a:t>
            </a:r>
            <a:r>
              <a:rPr lang="en-GB" sz="2000" dirty="0"/>
              <a:t> </a:t>
            </a:r>
            <a:r>
              <a:rPr lang="en-GB" sz="2000" dirty="0" err="1" smtClean="0"/>
              <a:t>Ameriky</a:t>
            </a:r>
            <a:r>
              <a:rPr lang="en-GB" sz="2000" dirty="0"/>
              <a:t>, </a:t>
            </a:r>
            <a:r>
              <a:rPr lang="en-GB" sz="2000" dirty="0" err="1"/>
              <a:t>ve</a:t>
            </a:r>
            <a:r>
              <a:rPr lang="en-GB" sz="2000" dirty="0"/>
              <a:t> </a:t>
            </a:r>
            <a:r>
              <a:rPr lang="en-GB" sz="2000" dirty="0" err="1"/>
              <a:t>své</a:t>
            </a:r>
            <a:r>
              <a:rPr lang="en-GB" sz="2000" dirty="0"/>
              <a:t> </a:t>
            </a:r>
            <a:r>
              <a:rPr lang="en-GB" sz="2000" dirty="0" err="1"/>
              <a:t>západní</a:t>
            </a:r>
            <a:r>
              <a:rPr lang="en-GB" sz="2000" dirty="0"/>
              <a:t> </a:t>
            </a:r>
            <a:r>
              <a:rPr lang="en-GB" sz="2000" dirty="0" err="1" smtClean="0"/>
              <a:t>části</a:t>
            </a:r>
            <a:r>
              <a:rPr lang="en-GB" sz="2000" dirty="0" smtClean="0"/>
              <a:t> je </a:t>
            </a:r>
            <a:r>
              <a:rPr lang="en-GB" sz="2000" dirty="0" err="1" smtClean="0"/>
              <a:t>nazvaná</a:t>
            </a:r>
            <a:r>
              <a:rPr lang="cs-CZ" sz="2000" dirty="0" smtClean="0"/>
              <a:t> </a:t>
            </a:r>
            <a:r>
              <a:rPr lang="en-GB" sz="2000" dirty="0" err="1" smtClean="0"/>
              <a:t>Vysoké</a:t>
            </a:r>
            <a:r>
              <a:rPr lang="en-GB" sz="2000" dirty="0" smtClean="0"/>
              <a:t> </a:t>
            </a:r>
            <a:r>
              <a:rPr lang="en-GB" sz="2000" dirty="0" err="1" smtClean="0"/>
              <a:t>planiny</a:t>
            </a:r>
            <a:r>
              <a:rPr lang="en-GB" sz="2000" dirty="0" smtClean="0"/>
              <a:t>, </a:t>
            </a:r>
            <a:r>
              <a:rPr lang="en-GB" sz="2000" dirty="0" err="1" smtClean="0"/>
              <a:t>což</a:t>
            </a:r>
            <a:r>
              <a:rPr lang="cs-CZ" sz="2000" dirty="0" smtClean="0"/>
              <a:t> </a:t>
            </a:r>
            <a:r>
              <a:rPr lang="en-GB" sz="2000" dirty="0" smtClean="0"/>
              <a:t>je </a:t>
            </a:r>
            <a:r>
              <a:rPr lang="en-GB" sz="2000" dirty="0" err="1"/>
              <a:t>dnes</a:t>
            </a:r>
            <a:r>
              <a:rPr lang="en-GB" sz="2000" dirty="0"/>
              <a:t> </a:t>
            </a:r>
            <a:r>
              <a:rPr lang="en-GB" sz="2000" dirty="0" err="1" smtClean="0"/>
              <a:t>hlavní</a:t>
            </a:r>
            <a:r>
              <a:rPr lang="en-GB" sz="2000" dirty="0" smtClean="0"/>
              <a:t> </a:t>
            </a:r>
            <a:r>
              <a:rPr lang="en-GB" sz="2000" dirty="0"/>
              <a:t>oblast </a:t>
            </a:r>
            <a:r>
              <a:rPr lang="en-GB" sz="2000" dirty="0" err="1" smtClean="0"/>
              <a:t>pasteveckého</a:t>
            </a:r>
            <a:r>
              <a:rPr lang="en-GB" sz="2000" dirty="0" smtClean="0"/>
              <a:t> </a:t>
            </a:r>
            <a:r>
              <a:rPr lang="en-GB" sz="2000" dirty="0" err="1"/>
              <a:t>chovu</a:t>
            </a:r>
            <a:r>
              <a:rPr lang="en-GB" sz="2000" dirty="0"/>
              <a:t> </a:t>
            </a:r>
            <a:r>
              <a:rPr lang="en-GB" sz="2000" dirty="0" err="1"/>
              <a:t>skotu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maso</a:t>
            </a:r>
            <a:r>
              <a:rPr lang="en-GB" sz="2000" dirty="0"/>
              <a:t>. </a:t>
            </a:r>
            <a:endParaRPr lang="cs-CZ" sz="20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000" dirty="0" smtClean="0"/>
              <a:t>Od </a:t>
            </a:r>
            <a:r>
              <a:rPr lang="en-GB" sz="2000" b="1" dirty="0" err="1"/>
              <a:t>Severní</a:t>
            </a:r>
            <a:r>
              <a:rPr lang="en-GB" sz="2000" b="1" dirty="0"/>
              <a:t> </a:t>
            </a:r>
            <a:r>
              <a:rPr lang="en-GB" sz="2000" b="1" dirty="0" err="1"/>
              <a:t>Dakoty</a:t>
            </a:r>
            <a:r>
              <a:rPr lang="en-GB" sz="2000" b="1" dirty="0"/>
              <a:t> </a:t>
            </a:r>
            <a:r>
              <a:rPr lang="en-GB" sz="2000" dirty="0" err="1"/>
              <a:t>po</a:t>
            </a:r>
            <a:r>
              <a:rPr lang="en-GB" sz="2000" dirty="0"/>
              <a:t> </a:t>
            </a:r>
            <a:r>
              <a:rPr lang="en-GB" sz="2000" dirty="0" err="1" smtClean="0"/>
              <a:t>východ</a:t>
            </a:r>
            <a:r>
              <a:rPr lang="en-GB" sz="2000" dirty="0" smtClean="0"/>
              <a:t> </a:t>
            </a:r>
            <a:r>
              <a:rPr lang="en-GB" sz="2000" b="1" dirty="0" err="1"/>
              <a:t>Arkansasu</a:t>
            </a:r>
            <a:r>
              <a:rPr lang="en-GB" sz="2000" dirty="0"/>
              <a:t> se </a:t>
            </a:r>
            <a:r>
              <a:rPr lang="en-GB" sz="2000" dirty="0" err="1" smtClean="0"/>
              <a:t>rostírá</a:t>
            </a:r>
            <a:r>
              <a:rPr lang="en-GB" sz="2000" dirty="0" smtClean="0"/>
              <a:t> </a:t>
            </a:r>
            <a:r>
              <a:rPr lang="en-GB" sz="2000" dirty="0" err="1" smtClean="0"/>
              <a:t>pšeničný</a:t>
            </a:r>
            <a:r>
              <a:rPr lang="cs-CZ" sz="2000" dirty="0" smtClean="0"/>
              <a:t> </a:t>
            </a:r>
            <a:r>
              <a:rPr lang="en-GB" sz="2000" dirty="0" err="1" smtClean="0"/>
              <a:t>pás</a:t>
            </a:r>
            <a:r>
              <a:rPr lang="en-GB" sz="2000" dirty="0" smtClean="0"/>
              <a:t> </a:t>
            </a:r>
            <a:r>
              <a:rPr lang="en-GB" sz="2000" dirty="0"/>
              <a:t>(</a:t>
            </a:r>
            <a:r>
              <a:rPr lang="en-GB" sz="2000" b="1" dirty="0"/>
              <a:t>Wheat belt</a:t>
            </a:r>
            <a:r>
              <a:rPr lang="en-GB" sz="2000" dirty="0"/>
              <a:t>), </a:t>
            </a:r>
            <a:r>
              <a:rPr lang="en-GB" sz="2000" dirty="0" err="1" smtClean="0"/>
              <a:t>který</a:t>
            </a:r>
            <a:r>
              <a:rPr lang="cs-CZ" sz="2000" dirty="0" smtClean="0"/>
              <a:t> </a:t>
            </a:r>
            <a:r>
              <a:rPr lang="en-GB" sz="2000" dirty="0" err="1" smtClean="0"/>
              <a:t>přesahuje</a:t>
            </a:r>
            <a:r>
              <a:rPr lang="en-GB" sz="2000" dirty="0" smtClean="0"/>
              <a:t> </a:t>
            </a:r>
            <a:r>
              <a:rPr lang="en-GB" sz="2000" dirty="0"/>
              <a:t>do </a:t>
            </a:r>
            <a:r>
              <a:rPr lang="en-GB" sz="2000" dirty="0" err="1"/>
              <a:t>prérijních</a:t>
            </a:r>
            <a:r>
              <a:rPr lang="en-GB" sz="2000" dirty="0"/>
              <a:t> </a:t>
            </a:r>
            <a:r>
              <a:rPr lang="en-GB" sz="2000" dirty="0" err="1"/>
              <a:t>provincií</a:t>
            </a:r>
            <a:r>
              <a:rPr lang="en-GB" sz="2000" dirty="0"/>
              <a:t> </a:t>
            </a:r>
            <a:r>
              <a:rPr lang="en-GB" sz="2000" dirty="0" err="1"/>
              <a:t>Kanady</a:t>
            </a:r>
            <a:r>
              <a:rPr lang="en-GB" sz="2000" dirty="0"/>
              <a:t> (Manitoba, </a:t>
            </a:r>
            <a:r>
              <a:rPr lang="en-GB" sz="2000" dirty="0" err="1" smtClean="0"/>
              <a:t>Saskatschewan</a:t>
            </a:r>
            <a:r>
              <a:rPr lang="en-GB" sz="2000" dirty="0" smtClean="0"/>
              <a:t> </a:t>
            </a:r>
            <a:r>
              <a:rPr lang="en-GB" sz="2000" dirty="0"/>
              <a:t>a </a:t>
            </a:r>
            <a:r>
              <a:rPr lang="en-GB" sz="2000" dirty="0" err="1" smtClean="0"/>
              <a:t>východní</a:t>
            </a:r>
            <a:r>
              <a:rPr lang="en-GB" sz="2000" dirty="0" smtClean="0"/>
              <a:t> Alberta</a:t>
            </a:r>
            <a:r>
              <a:rPr lang="cs-CZ" sz="2000" dirty="0"/>
              <a:t>)</a:t>
            </a:r>
            <a:r>
              <a:rPr lang="en-GB" sz="2000" dirty="0" smtClean="0"/>
              <a:t>. </a:t>
            </a:r>
            <a:endParaRPr lang="cs-CZ" sz="20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000" dirty="0" smtClean="0"/>
              <a:t>V </a:t>
            </a:r>
            <a:r>
              <a:rPr lang="en-GB" sz="2000" b="1" dirty="0" err="1" smtClean="0"/>
              <a:t>Jižní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Dakotě</a:t>
            </a:r>
            <a:r>
              <a:rPr lang="cs-CZ" sz="2000" b="1" dirty="0" smtClean="0"/>
              <a:t> </a:t>
            </a:r>
            <a:r>
              <a:rPr lang="en-GB" sz="2000" dirty="0" smtClean="0"/>
              <a:t>a v</a:t>
            </a:r>
            <a:r>
              <a:rPr lang="cs-CZ" sz="2000" b="1" dirty="0" smtClean="0"/>
              <a:t> </a:t>
            </a:r>
            <a:r>
              <a:rPr lang="en-GB" sz="2000" b="1" dirty="0" err="1" smtClean="0"/>
              <a:t>Nebrasce</a:t>
            </a:r>
            <a:r>
              <a:rPr lang="en-GB" sz="2000" dirty="0" smtClean="0"/>
              <a:t> se </a:t>
            </a:r>
            <a:r>
              <a:rPr lang="en-GB" sz="2000" dirty="0"/>
              <a:t>s </a:t>
            </a:r>
            <a:r>
              <a:rPr lang="en-GB" sz="2000" dirty="0" err="1"/>
              <a:t>ním</a:t>
            </a:r>
            <a:r>
              <a:rPr lang="en-GB" sz="2000" dirty="0"/>
              <a:t> </a:t>
            </a:r>
            <a:r>
              <a:rPr lang="en-GB" sz="2000" dirty="0" err="1" smtClean="0"/>
              <a:t>prolíná</a:t>
            </a:r>
            <a:r>
              <a:rPr lang="en-GB" sz="2000" dirty="0" smtClean="0"/>
              <a:t> </a:t>
            </a:r>
            <a:r>
              <a:rPr lang="en-GB" sz="2000" dirty="0" err="1" smtClean="0"/>
              <a:t>kukuřičný</a:t>
            </a:r>
            <a:r>
              <a:rPr lang="cs-CZ" sz="2000" dirty="0" smtClean="0"/>
              <a:t> </a:t>
            </a:r>
            <a:r>
              <a:rPr lang="en-GB" sz="2000" dirty="0" err="1" smtClean="0"/>
              <a:t>pás</a:t>
            </a:r>
            <a:r>
              <a:rPr lang="en-GB" sz="2000" dirty="0" smtClean="0"/>
              <a:t> </a:t>
            </a:r>
            <a:r>
              <a:rPr lang="en-GB" sz="2000" dirty="0"/>
              <a:t>(</a:t>
            </a:r>
            <a:r>
              <a:rPr lang="en-GB" sz="2000" b="1" dirty="0" smtClean="0"/>
              <a:t>Corn belt</a:t>
            </a:r>
            <a:r>
              <a:rPr lang="en-GB" sz="2000" dirty="0"/>
              <a:t>) </a:t>
            </a:r>
            <a:r>
              <a:rPr lang="en-GB" sz="2000" dirty="0" err="1"/>
              <a:t>táhnoucí</a:t>
            </a:r>
            <a:r>
              <a:rPr lang="en-GB" sz="2000" dirty="0"/>
              <a:t> se </a:t>
            </a:r>
            <a:r>
              <a:rPr lang="en-GB" sz="2000" dirty="0" smtClean="0"/>
              <a:t>od</a:t>
            </a:r>
            <a:r>
              <a:rPr lang="cs-CZ" sz="2000" dirty="0" smtClean="0"/>
              <a:t> </a:t>
            </a:r>
            <a:r>
              <a:rPr lang="en-GB" sz="2000" dirty="0" err="1" smtClean="0"/>
              <a:t>státu</a:t>
            </a:r>
            <a:r>
              <a:rPr lang="en-GB" sz="2000" dirty="0" smtClean="0"/>
              <a:t> </a:t>
            </a:r>
            <a:r>
              <a:rPr lang="en-GB" sz="2000" dirty="0"/>
              <a:t>Ohio. </a:t>
            </a:r>
            <a:r>
              <a:rPr lang="en-GB" sz="2000" dirty="0" err="1"/>
              <a:t>Turisticky</a:t>
            </a:r>
            <a:r>
              <a:rPr lang="en-GB" sz="2000" dirty="0"/>
              <a:t> </a:t>
            </a:r>
            <a:r>
              <a:rPr lang="en-GB" sz="2000" dirty="0" err="1"/>
              <a:t>má</a:t>
            </a:r>
            <a:r>
              <a:rPr lang="en-GB" sz="2000" dirty="0"/>
              <a:t> </a:t>
            </a:r>
            <a:r>
              <a:rPr lang="en-GB" sz="2000" dirty="0" err="1" smtClean="0"/>
              <a:t>celá</a:t>
            </a:r>
            <a:r>
              <a:rPr lang="en-GB" sz="2000" dirty="0" smtClean="0"/>
              <a:t> </a:t>
            </a:r>
            <a:r>
              <a:rPr lang="en-GB" sz="2000" dirty="0"/>
              <a:t>oblast </a:t>
            </a:r>
            <a:r>
              <a:rPr lang="en-GB" sz="2000" dirty="0" err="1" smtClean="0"/>
              <a:t>menší</a:t>
            </a:r>
            <a:r>
              <a:rPr lang="en-GB" sz="2000" dirty="0" smtClean="0"/>
              <a:t> </a:t>
            </a:r>
            <a:r>
              <a:rPr lang="en-GB" sz="2000" dirty="0" err="1" smtClean="0"/>
              <a:t>význam</a:t>
            </a:r>
            <a:r>
              <a:rPr lang="en-GB" sz="2000" dirty="0"/>
              <a:t>. </a:t>
            </a:r>
            <a:endParaRPr lang="cs-CZ" sz="20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000" dirty="0" err="1" smtClean="0"/>
              <a:t>Nejvýznamnějším</a:t>
            </a:r>
            <a:r>
              <a:rPr lang="en-GB" sz="2000" dirty="0" smtClean="0"/>
              <a:t> </a:t>
            </a:r>
            <a:r>
              <a:rPr lang="en-GB" sz="2000" dirty="0" err="1" smtClean="0"/>
              <a:t>městem</a:t>
            </a:r>
            <a:r>
              <a:rPr lang="en-GB" sz="2000" dirty="0" smtClean="0"/>
              <a:t> </a:t>
            </a:r>
            <a:r>
              <a:rPr lang="en-GB" sz="2000" dirty="0"/>
              <a:t>je </a:t>
            </a:r>
            <a:r>
              <a:rPr lang="en-GB" sz="2000" dirty="0" err="1"/>
              <a:t>zde</a:t>
            </a:r>
            <a:r>
              <a:rPr lang="en-GB" sz="2000" dirty="0"/>
              <a:t> </a:t>
            </a:r>
            <a:r>
              <a:rPr lang="en-GB" sz="2000" dirty="0" err="1"/>
              <a:t>Francouzi</a:t>
            </a:r>
            <a:r>
              <a:rPr lang="en-GB" sz="2000" dirty="0"/>
              <a:t> </a:t>
            </a:r>
            <a:r>
              <a:rPr lang="en-GB" sz="2000" dirty="0" err="1" smtClean="0"/>
              <a:t>založený</a:t>
            </a:r>
            <a:r>
              <a:rPr lang="cs-CZ" sz="2000" dirty="0" smtClean="0"/>
              <a:t> </a:t>
            </a:r>
            <a:r>
              <a:rPr lang="en-GB" sz="2000" b="1" dirty="0" smtClean="0"/>
              <a:t>St</a:t>
            </a:r>
            <a:r>
              <a:rPr lang="en-GB" sz="2000" b="1" dirty="0"/>
              <a:t>. </a:t>
            </a:r>
            <a:r>
              <a:rPr lang="en-GB" sz="2000" b="1" dirty="0" smtClean="0"/>
              <a:t>Louis</a:t>
            </a:r>
            <a:r>
              <a:rPr lang="cs-CZ" sz="2000" b="1" dirty="0" smtClean="0"/>
              <a:t> </a:t>
            </a:r>
            <a:r>
              <a:rPr lang="en-GB" sz="2000" dirty="0" smtClean="0"/>
              <a:t>(2,8 </a:t>
            </a:r>
            <a:r>
              <a:rPr lang="en-GB" sz="2000" dirty="0"/>
              <a:t>mil</a:t>
            </a:r>
            <a:r>
              <a:rPr lang="en-GB" sz="2000" dirty="0" smtClean="0"/>
              <a:t>.)</a:t>
            </a:r>
            <a:r>
              <a:rPr lang="cs-CZ" sz="2000" dirty="0" smtClean="0"/>
              <a:t> </a:t>
            </a:r>
            <a:r>
              <a:rPr lang="en-GB" sz="2000" dirty="0" err="1" smtClean="0"/>
              <a:t>nazývaný</a:t>
            </a:r>
            <a:r>
              <a:rPr lang="cs-CZ" sz="2000" dirty="0" smtClean="0"/>
              <a:t> </a:t>
            </a:r>
            <a:r>
              <a:rPr lang="en-GB" sz="2000" dirty="0" err="1" smtClean="0"/>
              <a:t>též</a:t>
            </a:r>
            <a:r>
              <a:rPr lang="cs-CZ" sz="2000" dirty="0" smtClean="0"/>
              <a:t> </a:t>
            </a:r>
            <a:r>
              <a:rPr lang="en-GB" sz="2000" dirty="0" smtClean="0"/>
              <a:t>„</a:t>
            </a:r>
            <a:r>
              <a:rPr lang="en-GB" sz="2000" dirty="0" err="1" smtClean="0"/>
              <a:t>Bránou</a:t>
            </a:r>
            <a:r>
              <a:rPr lang="en-GB" sz="2000" dirty="0" smtClean="0"/>
              <a:t> </a:t>
            </a:r>
            <a:r>
              <a:rPr lang="en-GB" sz="2000" dirty="0" err="1" smtClean="0"/>
              <a:t>západu</a:t>
            </a:r>
            <a:r>
              <a:rPr lang="en-GB" sz="2000" dirty="0"/>
              <a:t>“. </a:t>
            </a:r>
            <a:r>
              <a:rPr lang="en-GB" sz="2000" dirty="0" err="1" smtClean="0"/>
              <a:t>Největší</a:t>
            </a:r>
            <a:r>
              <a:rPr lang="en-GB" sz="2000" dirty="0" smtClean="0"/>
              <a:t> </a:t>
            </a:r>
            <a:r>
              <a:rPr lang="en-GB" sz="2000" dirty="0"/>
              <a:t>je </a:t>
            </a:r>
            <a:r>
              <a:rPr lang="en-GB" sz="2000" dirty="0" err="1" smtClean="0"/>
              <a:t>však</a:t>
            </a:r>
            <a:r>
              <a:rPr lang="en-GB" sz="2000" dirty="0" smtClean="0"/>
              <a:t> </a:t>
            </a:r>
            <a:r>
              <a:rPr lang="en-GB" sz="2000" dirty="0" err="1" smtClean="0"/>
              <a:t>dvojměstí</a:t>
            </a:r>
            <a:r>
              <a:rPr lang="en-GB" sz="2000" dirty="0" smtClean="0"/>
              <a:t> </a:t>
            </a:r>
            <a:r>
              <a:rPr lang="cs-CZ" sz="2000" b="1" dirty="0" smtClean="0"/>
              <a:t> </a:t>
            </a:r>
            <a:r>
              <a:rPr lang="en-GB" sz="2000" dirty="0" smtClean="0"/>
              <a:t>(3,3 </a:t>
            </a:r>
            <a:r>
              <a:rPr lang="en-GB" sz="2000" dirty="0" err="1" smtClean="0"/>
              <a:t>il</a:t>
            </a:r>
            <a:r>
              <a:rPr lang="en-GB" sz="2000" dirty="0" smtClean="0"/>
              <a:t>.)</a:t>
            </a:r>
            <a:r>
              <a:rPr lang="en-GB" sz="2000" dirty="0" err="1" smtClean="0"/>
              <a:t>na</a:t>
            </a:r>
            <a:r>
              <a:rPr lang="en-GB" sz="2000" dirty="0" smtClean="0"/>
              <a:t> </a:t>
            </a:r>
            <a:r>
              <a:rPr lang="en-GB" sz="2000" dirty="0" err="1" smtClean="0"/>
              <a:t>horním</a:t>
            </a:r>
            <a:r>
              <a:rPr lang="en-GB" sz="2000" dirty="0" smtClean="0"/>
              <a:t> </a:t>
            </a:r>
            <a:r>
              <a:rPr lang="en-GB" sz="2000" dirty="0" err="1" smtClean="0"/>
              <a:t>tokuřeky</a:t>
            </a:r>
            <a:r>
              <a:rPr lang="en-GB" sz="2000" dirty="0" smtClean="0"/>
              <a:t> Mississippi.</a:t>
            </a:r>
            <a:r>
              <a:rPr lang="cs-CZ" sz="2000" dirty="0" smtClean="0"/>
              <a:t>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02120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123478"/>
            <a:ext cx="7704856" cy="507703"/>
          </a:xfrm>
        </p:spPr>
        <p:txBody>
          <a:bodyPr/>
          <a:lstStyle/>
          <a:p>
            <a:r>
              <a:rPr lang="cs-CZ" dirty="0" smtClean="0"/>
              <a:t>Kordillery</a:t>
            </a:r>
            <a:endParaRPr lang="en-GB" dirty="0"/>
          </a:p>
        </p:txBody>
      </p:sp>
      <p:sp>
        <p:nvSpPr>
          <p:cNvPr id="3" name="Obdélník 2"/>
          <p:cNvSpPr/>
          <p:nvPr/>
        </p:nvSpPr>
        <p:spPr>
          <a:xfrm>
            <a:off x="0" y="915566"/>
            <a:ext cx="9144000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1900" dirty="0" err="1" smtClean="0"/>
              <a:t>Několik</a:t>
            </a:r>
            <a:r>
              <a:rPr lang="en-GB" sz="1900" dirty="0" smtClean="0"/>
              <a:t> </a:t>
            </a:r>
            <a:r>
              <a:rPr lang="en-GB" sz="1900" dirty="0" err="1" smtClean="0"/>
              <a:t>horských</a:t>
            </a:r>
            <a:r>
              <a:rPr lang="cs-CZ" sz="1900" dirty="0" smtClean="0"/>
              <a:t> </a:t>
            </a:r>
            <a:r>
              <a:rPr lang="en-GB" sz="1900" dirty="0" err="1" smtClean="0"/>
              <a:t>pásem</a:t>
            </a:r>
            <a:r>
              <a:rPr lang="en-GB" sz="1900" dirty="0" smtClean="0"/>
              <a:t> </a:t>
            </a:r>
            <a:r>
              <a:rPr lang="en-GB" sz="1900" dirty="0"/>
              <a:t>(</a:t>
            </a:r>
            <a:r>
              <a:rPr lang="en-GB" sz="1900" dirty="0" err="1" smtClean="0"/>
              <a:t>největší</a:t>
            </a:r>
            <a:r>
              <a:rPr lang="en-GB" sz="1900" dirty="0" smtClean="0"/>
              <a:t> </a:t>
            </a:r>
            <a:r>
              <a:rPr lang="cs-CZ" sz="1900" dirty="0" smtClean="0"/>
              <a:t>z nich </a:t>
            </a:r>
            <a:r>
              <a:rPr lang="en-GB" sz="1900" b="1" dirty="0" err="1" smtClean="0"/>
              <a:t>Skalnaté</a:t>
            </a:r>
            <a:r>
              <a:rPr lang="en-GB" sz="1900" b="1" dirty="0" smtClean="0"/>
              <a:t> </a:t>
            </a:r>
            <a:r>
              <a:rPr lang="en-GB" sz="1900" b="1" dirty="0" err="1" smtClean="0"/>
              <a:t>hory</a:t>
            </a:r>
            <a:r>
              <a:rPr lang="en-GB" sz="1900" dirty="0" smtClean="0"/>
              <a:t>–Mt</a:t>
            </a:r>
            <a:r>
              <a:rPr lang="en-GB" sz="1900" dirty="0"/>
              <a:t>. Elbert 4401 m) </a:t>
            </a:r>
            <a:r>
              <a:rPr lang="en-GB" sz="1900" dirty="0" err="1"/>
              <a:t>zasahuje</a:t>
            </a:r>
            <a:r>
              <a:rPr lang="en-GB" sz="1900" dirty="0"/>
              <a:t> </a:t>
            </a:r>
            <a:r>
              <a:rPr lang="en-GB" sz="1900" dirty="0" err="1"/>
              <a:t>na</a:t>
            </a:r>
            <a:r>
              <a:rPr lang="en-GB" sz="1900" dirty="0"/>
              <a:t> </a:t>
            </a:r>
            <a:r>
              <a:rPr lang="en-GB" sz="1900" dirty="0" err="1"/>
              <a:t>jihu</a:t>
            </a:r>
            <a:r>
              <a:rPr lang="en-GB" sz="1900" dirty="0"/>
              <a:t> </a:t>
            </a:r>
            <a:r>
              <a:rPr lang="en-GB" sz="1900" dirty="0" smtClean="0"/>
              <a:t>do </a:t>
            </a:r>
            <a:r>
              <a:rPr lang="cs-CZ" sz="1900" dirty="0" smtClean="0"/>
              <a:t>M</a:t>
            </a:r>
            <a:r>
              <a:rPr lang="en-GB" sz="1900" dirty="0" err="1" smtClean="0"/>
              <a:t>exika</a:t>
            </a:r>
            <a:r>
              <a:rPr lang="en-GB" sz="1900" dirty="0" smtClean="0"/>
              <a:t> </a:t>
            </a:r>
            <a:r>
              <a:rPr lang="en-GB" sz="1900" dirty="0"/>
              <a:t>a </a:t>
            </a:r>
            <a:r>
              <a:rPr lang="en-GB" sz="1900" dirty="0" err="1"/>
              <a:t>na</a:t>
            </a:r>
            <a:r>
              <a:rPr lang="en-GB" sz="1900" dirty="0"/>
              <a:t> </a:t>
            </a:r>
            <a:r>
              <a:rPr lang="en-GB" sz="1900" dirty="0" err="1"/>
              <a:t>severu</a:t>
            </a:r>
            <a:r>
              <a:rPr lang="en-GB" sz="1900" dirty="0"/>
              <a:t> do </a:t>
            </a:r>
            <a:r>
              <a:rPr lang="en-GB" sz="1900" dirty="0" err="1"/>
              <a:t>Kanady</a:t>
            </a:r>
            <a:r>
              <a:rPr lang="en-GB" sz="1900" dirty="0"/>
              <a:t>. </a:t>
            </a:r>
            <a:r>
              <a:rPr lang="en-GB" sz="1900" dirty="0" err="1"/>
              <a:t>Zde</a:t>
            </a:r>
            <a:r>
              <a:rPr lang="en-GB" sz="1900" dirty="0"/>
              <a:t> </a:t>
            </a:r>
            <a:r>
              <a:rPr lang="en-GB" sz="1900" dirty="0" smtClean="0"/>
              <a:t>se </a:t>
            </a:r>
            <a:r>
              <a:rPr lang="en-GB" sz="1900" dirty="0" err="1"/>
              <a:t>nachází</a:t>
            </a:r>
            <a:r>
              <a:rPr lang="en-GB" sz="1900" dirty="0"/>
              <a:t> </a:t>
            </a:r>
            <a:r>
              <a:rPr lang="en-GB" sz="1900" dirty="0" err="1" smtClean="0"/>
              <a:t>nejvíce</a:t>
            </a:r>
            <a:r>
              <a:rPr lang="en-GB" sz="1900" dirty="0" smtClean="0"/>
              <a:t> </a:t>
            </a:r>
            <a:r>
              <a:rPr lang="en-GB" sz="1900" dirty="0" err="1"/>
              <a:t>národních</a:t>
            </a:r>
            <a:r>
              <a:rPr lang="en-GB" sz="1900" dirty="0"/>
              <a:t> </a:t>
            </a:r>
            <a:r>
              <a:rPr lang="en-GB" sz="1900" dirty="0" err="1" smtClean="0"/>
              <a:t>parků</a:t>
            </a:r>
            <a:r>
              <a:rPr lang="cs-CZ" sz="1900" dirty="0" smtClean="0"/>
              <a:t> v </a:t>
            </a:r>
            <a:r>
              <a:rPr lang="en-GB" sz="1900" dirty="0" smtClean="0"/>
              <a:t>USA (</a:t>
            </a:r>
            <a:r>
              <a:rPr lang="cs-CZ" sz="1900" dirty="0" smtClean="0"/>
              <a:t>z toho </a:t>
            </a:r>
            <a:r>
              <a:rPr lang="en-GB" sz="1900" dirty="0" err="1" smtClean="0"/>
              <a:t>nejvíce</a:t>
            </a:r>
            <a:r>
              <a:rPr lang="en-GB" sz="1900" dirty="0" smtClean="0"/>
              <a:t> </a:t>
            </a:r>
            <a:r>
              <a:rPr lang="en-GB" sz="1900" dirty="0" err="1"/>
              <a:t>ve</a:t>
            </a:r>
            <a:r>
              <a:rPr lang="en-GB" sz="1900" dirty="0"/>
              <a:t> </a:t>
            </a:r>
            <a:r>
              <a:rPr lang="en-GB" sz="1900" dirty="0" err="1" smtClean="0"/>
              <a:t>státě</a:t>
            </a:r>
            <a:r>
              <a:rPr lang="cs-CZ" sz="1900" dirty="0" smtClean="0"/>
              <a:t> </a:t>
            </a:r>
            <a:r>
              <a:rPr lang="en-GB" sz="1900" b="1" dirty="0" err="1" smtClean="0"/>
              <a:t>Kalifornie</a:t>
            </a:r>
            <a:r>
              <a:rPr lang="en-GB" sz="1900" dirty="0" smtClean="0"/>
              <a:t> –</a:t>
            </a:r>
            <a:r>
              <a:rPr lang="cs-CZ" sz="1900" dirty="0" smtClean="0"/>
              <a:t> </a:t>
            </a:r>
            <a:r>
              <a:rPr lang="en-GB" sz="1900" dirty="0" smtClean="0"/>
              <a:t>7 </a:t>
            </a:r>
            <a:r>
              <a:rPr lang="en-GB" sz="1900" dirty="0" err="1"/>
              <a:t>národních</a:t>
            </a:r>
            <a:r>
              <a:rPr lang="en-GB" sz="1900" dirty="0"/>
              <a:t> </a:t>
            </a:r>
            <a:r>
              <a:rPr lang="en-GB" sz="1900" dirty="0" err="1" smtClean="0"/>
              <a:t>parků</a:t>
            </a:r>
            <a:r>
              <a:rPr lang="en-GB" sz="1900" dirty="0" smtClean="0"/>
              <a:t>, </a:t>
            </a:r>
            <a:r>
              <a:rPr lang="en-GB" sz="1900" dirty="0"/>
              <a:t>Utah </a:t>
            </a:r>
            <a:r>
              <a:rPr lang="en-GB" sz="1900" dirty="0" smtClean="0"/>
              <a:t>–</a:t>
            </a:r>
            <a:r>
              <a:rPr lang="cs-CZ" sz="1900" dirty="0" smtClean="0"/>
              <a:t> </a:t>
            </a:r>
            <a:r>
              <a:rPr lang="en-GB" sz="1900" dirty="0" smtClean="0"/>
              <a:t>5 </a:t>
            </a:r>
            <a:r>
              <a:rPr lang="en-GB" sz="1900" dirty="0" err="1"/>
              <a:t>národních</a:t>
            </a:r>
            <a:r>
              <a:rPr lang="en-GB" sz="1900" dirty="0"/>
              <a:t> </a:t>
            </a:r>
            <a:r>
              <a:rPr lang="en-GB" sz="1900" dirty="0" err="1" smtClean="0"/>
              <a:t>parků</a:t>
            </a:r>
            <a:r>
              <a:rPr lang="en-GB" sz="1900" dirty="0" smtClean="0"/>
              <a:t>), </a:t>
            </a:r>
            <a:r>
              <a:rPr lang="en-GB" sz="1900" dirty="0" err="1" smtClean="0"/>
              <a:t>včetně</a:t>
            </a:r>
            <a:r>
              <a:rPr lang="cs-CZ" sz="1900" dirty="0" smtClean="0"/>
              <a:t> </a:t>
            </a:r>
            <a:r>
              <a:rPr lang="en-GB" sz="1900" dirty="0" err="1" smtClean="0"/>
              <a:t>nejstaršího</a:t>
            </a:r>
            <a:r>
              <a:rPr lang="en-GB" sz="1900" dirty="0" smtClean="0"/>
              <a:t> </a:t>
            </a:r>
            <a:r>
              <a:rPr lang="en-GB" sz="1900" dirty="0" err="1" smtClean="0"/>
              <a:t>národního</a:t>
            </a:r>
            <a:r>
              <a:rPr lang="cs-CZ" sz="1900" dirty="0" smtClean="0"/>
              <a:t> </a:t>
            </a:r>
            <a:r>
              <a:rPr lang="en-GB" sz="1900" dirty="0" err="1" smtClean="0"/>
              <a:t>parku</a:t>
            </a:r>
            <a:r>
              <a:rPr lang="en-GB" sz="1900" dirty="0" smtClean="0"/>
              <a:t> </a:t>
            </a:r>
            <a:r>
              <a:rPr lang="en-GB" sz="1900" dirty="0" err="1" smtClean="0"/>
              <a:t>světa</a:t>
            </a:r>
            <a:r>
              <a:rPr lang="en-GB" sz="1900" dirty="0" smtClean="0"/>
              <a:t>,</a:t>
            </a:r>
            <a:r>
              <a:rPr lang="cs-CZ" sz="1900" dirty="0" smtClean="0"/>
              <a:t> </a:t>
            </a:r>
            <a:r>
              <a:rPr lang="en-GB" sz="1900" b="1" dirty="0" smtClean="0"/>
              <a:t>Yellowstone</a:t>
            </a:r>
            <a:r>
              <a:rPr lang="cs-CZ" sz="1900" b="1" dirty="0" smtClean="0"/>
              <a:t> </a:t>
            </a:r>
            <a:r>
              <a:rPr lang="en-GB" sz="1900" dirty="0" smtClean="0"/>
              <a:t>(založen1872</a:t>
            </a:r>
            <a:r>
              <a:rPr lang="en-GB" sz="1900" dirty="0"/>
              <a:t>), </a:t>
            </a:r>
            <a:r>
              <a:rPr lang="en-GB" sz="1900" dirty="0" err="1" smtClean="0"/>
              <a:t>jehož</a:t>
            </a:r>
            <a:r>
              <a:rPr lang="cs-CZ" sz="1900" dirty="0" smtClean="0"/>
              <a:t> </a:t>
            </a:r>
            <a:r>
              <a:rPr lang="en-GB" sz="1900" dirty="0" err="1" smtClean="0"/>
              <a:t>větší</a:t>
            </a:r>
            <a:r>
              <a:rPr lang="en-GB" sz="1900" dirty="0" smtClean="0"/>
              <a:t> </a:t>
            </a:r>
            <a:r>
              <a:rPr lang="en-GB" sz="1900" dirty="0" err="1" smtClean="0"/>
              <a:t>část</a:t>
            </a:r>
            <a:r>
              <a:rPr lang="en-GB" sz="1900" dirty="0" smtClean="0"/>
              <a:t> </a:t>
            </a:r>
            <a:r>
              <a:rPr lang="en-GB" sz="1900" dirty="0" err="1" smtClean="0"/>
              <a:t>leží</a:t>
            </a:r>
            <a:r>
              <a:rPr lang="en-GB" sz="1900" dirty="0" smtClean="0"/>
              <a:t> </a:t>
            </a:r>
            <a:r>
              <a:rPr lang="cs-CZ" sz="1900" dirty="0" smtClean="0"/>
              <a:t>v</a:t>
            </a:r>
            <a:r>
              <a:rPr lang="en-GB" sz="1900" dirty="0" smtClean="0"/>
              <a:t>e </a:t>
            </a:r>
            <a:r>
              <a:rPr lang="en-GB" sz="1900" dirty="0" err="1" smtClean="0"/>
              <a:t>státě</a:t>
            </a:r>
            <a:r>
              <a:rPr lang="cs-CZ" sz="1900" dirty="0" smtClean="0"/>
              <a:t> </a:t>
            </a:r>
            <a:r>
              <a:rPr lang="en-GB" sz="1900" b="1" dirty="0" smtClean="0"/>
              <a:t>Wyoming</a:t>
            </a:r>
            <a:r>
              <a:rPr lang="en-GB" sz="1900" b="1" dirty="0"/>
              <a:t>.</a:t>
            </a:r>
            <a:r>
              <a:rPr lang="en-GB" sz="1900" dirty="0"/>
              <a:t> </a:t>
            </a:r>
            <a:r>
              <a:rPr lang="en-GB" sz="1900" dirty="0" err="1" smtClean="0"/>
              <a:t>Dalšími</a:t>
            </a:r>
            <a:r>
              <a:rPr lang="en-GB" sz="1900" dirty="0" smtClean="0"/>
              <a:t> </a:t>
            </a:r>
            <a:r>
              <a:rPr lang="en-GB" sz="1900" dirty="0" err="1" smtClean="0"/>
              <a:t>významnými</a:t>
            </a:r>
            <a:r>
              <a:rPr lang="en-GB" sz="1900" dirty="0" smtClean="0"/>
              <a:t> </a:t>
            </a:r>
            <a:r>
              <a:rPr lang="en-GB" sz="1900" dirty="0" err="1"/>
              <a:t>národními</a:t>
            </a:r>
            <a:r>
              <a:rPr lang="en-GB" sz="1900" dirty="0"/>
              <a:t> parky </a:t>
            </a:r>
            <a:r>
              <a:rPr lang="en-GB" sz="1900" dirty="0" err="1"/>
              <a:t>jsou</a:t>
            </a:r>
            <a:r>
              <a:rPr lang="en-GB" sz="1900" dirty="0"/>
              <a:t> </a:t>
            </a:r>
            <a:r>
              <a:rPr lang="en-GB" sz="1900" b="1" dirty="0" smtClean="0"/>
              <a:t>Glacier</a:t>
            </a:r>
            <a:r>
              <a:rPr lang="en-GB" sz="1900" dirty="0" smtClean="0"/>
              <a:t> (</a:t>
            </a:r>
            <a:r>
              <a:rPr lang="en-GB" sz="1900" dirty="0" err="1"/>
              <a:t>ledovce</a:t>
            </a:r>
            <a:r>
              <a:rPr lang="en-GB" sz="1900" dirty="0"/>
              <a:t>) a </a:t>
            </a:r>
            <a:r>
              <a:rPr lang="en-GB" sz="1900" b="1" dirty="0" smtClean="0"/>
              <a:t>Sequoia</a:t>
            </a:r>
            <a:r>
              <a:rPr lang="cs-CZ" sz="1900" dirty="0" smtClean="0"/>
              <a:t> </a:t>
            </a:r>
            <a:r>
              <a:rPr lang="en-GB" sz="1900" dirty="0" smtClean="0"/>
              <a:t>(</a:t>
            </a:r>
            <a:r>
              <a:rPr lang="en-GB" sz="1900" dirty="0" err="1" smtClean="0"/>
              <a:t>sekvoje</a:t>
            </a:r>
            <a:r>
              <a:rPr lang="en-GB" sz="1900" dirty="0" smtClean="0"/>
              <a:t>,</a:t>
            </a:r>
            <a:r>
              <a:rPr lang="cs-CZ" sz="1900" dirty="0" smtClean="0"/>
              <a:t> </a:t>
            </a:r>
            <a:r>
              <a:rPr lang="en-GB" sz="1900" dirty="0" err="1" smtClean="0"/>
              <a:t>nejvyšší</a:t>
            </a:r>
            <a:r>
              <a:rPr lang="en-GB" sz="1900" dirty="0" smtClean="0"/>
              <a:t> </a:t>
            </a:r>
            <a:r>
              <a:rPr lang="en-GB" sz="1900" dirty="0" err="1" smtClean="0"/>
              <a:t>stromy</a:t>
            </a:r>
            <a:r>
              <a:rPr lang="en-GB" sz="1900" dirty="0" smtClean="0"/>
              <a:t> </a:t>
            </a:r>
            <a:r>
              <a:rPr lang="en-GB" sz="1900" dirty="0" err="1" smtClean="0"/>
              <a:t>světa</a:t>
            </a:r>
            <a:r>
              <a:rPr lang="cs-CZ" sz="1900" dirty="0" smtClean="0"/>
              <a:t> </a:t>
            </a:r>
            <a:r>
              <a:rPr lang="en-GB" sz="1900" dirty="0" smtClean="0"/>
              <a:t>v</a:t>
            </a:r>
            <a:r>
              <a:rPr lang="cs-CZ" sz="1900" dirty="0" smtClean="0"/>
              <a:t> </a:t>
            </a:r>
            <a:r>
              <a:rPr lang="en-GB" sz="1900" dirty="0" err="1" smtClean="0"/>
              <a:t>Kalifornii</a:t>
            </a:r>
            <a:r>
              <a:rPr lang="en-GB" sz="1900" dirty="0"/>
              <a:t>). </a:t>
            </a:r>
            <a:endParaRPr lang="cs-CZ" sz="19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1900" dirty="0" err="1" smtClean="0"/>
              <a:t>Pozoruhodný</a:t>
            </a:r>
            <a:r>
              <a:rPr lang="cs-CZ" sz="1900" dirty="0" smtClean="0"/>
              <a:t> j</a:t>
            </a:r>
            <a:r>
              <a:rPr lang="en-GB" sz="1900" dirty="0" smtClean="0"/>
              <a:t>e </a:t>
            </a:r>
            <a:r>
              <a:rPr lang="en-GB" sz="1900" dirty="0" err="1"/>
              <a:t>jeskynní</a:t>
            </a:r>
            <a:r>
              <a:rPr lang="en-GB" sz="1900" dirty="0"/>
              <a:t> </a:t>
            </a:r>
            <a:r>
              <a:rPr lang="en-GB" sz="1900" dirty="0" err="1"/>
              <a:t>komplex</a:t>
            </a:r>
            <a:r>
              <a:rPr lang="en-GB" sz="1900" dirty="0"/>
              <a:t> </a:t>
            </a:r>
            <a:r>
              <a:rPr lang="en-GB" sz="1900" b="1" dirty="0" smtClean="0"/>
              <a:t>Carlsbad Caverns</a:t>
            </a:r>
            <a:r>
              <a:rPr lang="en-GB" sz="1900" dirty="0" smtClean="0"/>
              <a:t>. Z</a:t>
            </a:r>
            <a:r>
              <a:rPr lang="cs-CZ" sz="1900" dirty="0" smtClean="0"/>
              <a:t> </a:t>
            </a:r>
            <a:r>
              <a:rPr lang="en-GB" sz="1900" dirty="0" err="1" smtClean="0"/>
              <a:t>kulturních</a:t>
            </a:r>
            <a:r>
              <a:rPr lang="en-GB" sz="1900" dirty="0" smtClean="0"/>
              <a:t> </a:t>
            </a:r>
            <a:r>
              <a:rPr lang="en-GB" sz="1900" dirty="0" err="1"/>
              <a:t>atrakcí</a:t>
            </a:r>
            <a:r>
              <a:rPr lang="en-GB" sz="1900" dirty="0"/>
              <a:t> </a:t>
            </a:r>
            <a:r>
              <a:rPr lang="en-GB" sz="1900" dirty="0" err="1"/>
              <a:t>lze</a:t>
            </a:r>
            <a:r>
              <a:rPr lang="en-GB" sz="1900" dirty="0"/>
              <a:t> </a:t>
            </a:r>
            <a:r>
              <a:rPr lang="en-GB" sz="1900" dirty="0" err="1"/>
              <a:t>zmínit</a:t>
            </a:r>
            <a:r>
              <a:rPr lang="en-GB" sz="1900" dirty="0"/>
              <a:t> </a:t>
            </a:r>
            <a:r>
              <a:rPr lang="en-GB" sz="1900" dirty="0" err="1"/>
              <a:t>centra</a:t>
            </a:r>
            <a:r>
              <a:rPr lang="en-GB" sz="1900" dirty="0"/>
              <a:t> </a:t>
            </a:r>
            <a:r>
              <a:rPr lang="en-GB" sz="1900" dirty="0" err="1"/>
              <a:t>hazardu</a:t>
            </a:r>
            <a:r>
              <a:rPr lang="en-GB" sz="1900" dirty="0"/>
              <a:t> </a:t>
            </a:r>
            <a:r>
              <a:rPr lang="en-GB" sz="1900" dirty="0" smtClean="0"/>
              <a:t>Las Vegas</a:t>
            </a:r>
            <a:r>
              <a:rPr lang="cs-CZ" sz="1900" dirty="0" smtClean="0"/>
              <a:t> </a:t>
            </a:r>
            <a:r>
              <a:rPr lang="en-GB" sz="1900" dirty="0" smtClean="0"/>
              <a:t>a Reno</a:t>
            </a:r>
            <a:r>
              <a:rPr lang="cs-CZ" sz="1900" dirty="0" smtClean="0"/>
              <a:t> </a:t>
            </a:r>
            <a:r>
              <a:rPr lang="en-GB" sz="1900" dirty="0" err="1" smtClean="0"/>
              <a:t>ve</a:t>
            </a:r>
            <a:r>
              <a:rPr lang="en-GB" sz="1900" dirty="0" smtClean="0"/>
              <a:t> </a:t>
            </a:r>
            <a:r>
              <a:rPr lang="en-GB" sz="1900" dirty="0" err="1" smtClean="0"/>
              <a:t>státě</a:t>
            </a:r>
            <a:r>
              <a:rPr lang="cs-CZ" sz="1900" dirty="0" smtClean="0"/>
              <a:t> </a:t>
            </a:r>
            <a:r>
              <a:rPr lang="en-GB" sz="1900" b="1" dirty="0" smtClean="0"/>
              <a:t>Nevada</a:t>
            </a:r>
            <a:r>
              <a:rPr lang="en-GB" sz="1900" dirty="0"/>
              <a:t>. </a:t>
            </a:r>
            <a:r>
              <a:rPr lang="en-GB" sz="1900" dirty="0" err="1"/>
              <a:t>Kordillery</a:t>
            </a:r>
            <a:r>
              <a:rPr lang="en-GB" sz="1900" dirty="0"/>
              <a:t> </a:t>
            </a:r>
            <a:r>
              <a:rPr lang="en-GB" sz="1900" dirty="0" smtClean="0"/>
              <a:t>se </a:t>
            </a:r>
            <a:r>
              <a:rPr lang="en-GB" sz="1900" dirty="0" err="1"/>
              <a:t>táhnou</a:t>
            </a:r>
            <a:r>
              <a:rPr lang="en-GB" sz="1900" dirty="0"/>
              <a:t> </a:t>
            </a:r>
            <a:r>
              <a:rPr lang="en-GB" sz="1900" dirty="0" err="1" smtClean="0"/>
              <a:t>až</a:t>
            </a:r>
            <a:r>
              <a:rPr lang="cs-CZ" sz="1900" dirty="0" smtClean="0"/>
              <a:t> </a:t>
            </a:r>
            <a:r>
              <a:rPr lang="en-GB" sz="1900" dirty="0" smtClean="0"/>
              <a:t>k</a:t>
            </a:r>
            <a:r>
              <a:rPr lang="cs-CZ" sz="1900" dirty="0" smtClean="0"/>
              <a:t> </a:t>
            </a:r>
            <a:r>
              <a:rPr lang="en-GB" sz="1900" dirty="0" err="1" smtClean="0"/>
              <a:t>pobřeží</a:t>
            </a:r>
            <a:r>
              <a:rPr lang="en-GB" sz="1900" dirty="0" smtClean="0"/>
              <a:t> </a:t>
            </a:r>
            <a:r>
              <a:rPr lang="en-GB" sz="1900" dirty="0" err="1"/>
              <a:t>Pacifiku</a:t>
            </a:r>
            <a:r>
              <a:rPr lang="en-GB" sz="1900" dirty="0"/>
              <a:t>, </a:t>
            </a:r>
            <a:r>
              <a:rPr lang="en-GB" sz="1900" dirty="0" err="1"/>
              <a:t>kde</a:t>
            </a:r>
            <a:r>
              <a:rPr lang="en-GB" sz="1900" dirty="0"/>
              <a:t> </a:t>
            </a:r>
            <a:r>
              <a:rPr lang="en-GB" sz="1900" dirty="0" err="1" smtClean="0"/>
              <a:t>leží</a:t>
            </a:r>
            <a:r>
              <a:rPr lang="en-GB" sz="1900" dirty="0" smtClean="0"/>
              <a:t> </a:t>
            </a:r>
            <a:r>
              <a:rPr lang="en-GB" sz="1900" dirty="0" err="1" smtClean="0"/>
              <a:t>nejlidnatější</a:t>
            </a:r>
            <a:r>
              <a:rPr lang="en-GB" sz="1900" dirty="0" smtClean="0"/>
              <a:t> </a:t>
            </a:r>
            <a:r>
              <a:rPr lang="en-GB" sz="1900" dirty="0"/>
              <a:t>a </a:t>
            </a:r>
            <a:r>
              <a:rPr lang="cs-CZ" sz="1900" dirty="0" smtClean="0"/>
              <a:t>n</a:t>
            </a:r>
            <a:r>
              <a:rPr lang="en-GB" sz="1900" dirty="0" err="1" smtClean="0"/>
              <a:t>ejrychleji</a:t>
            </a:r>
            <a:r>
              <a:rPr lang="en-GB" sz="1900" dirty="0" smtClean="0"/>
              <a:t> </a:t>
            </a:r>
            <a:r>
              <a:rPr lang="cs-CZ" sz="1900" dirty="0" smtClean="0"/>
              <a:t>s</a:t>
            </a:r>
            <a:r>
              <a:rPr lang="en-GB" sz="1900" dirty="0" smtClean="0"/>
              <a:t>e </a:t>
            </a:r>
            <a:r>
              <a:rPr lang="en-GB" sz="1900" dirty="0" err="1"/>
              <a:t>rozvíjející</a:t>
            </a:r>
            <a:r>
              <a:rPr lang="en-GB" sz="1900" dirty="0"/>
              <a:t> </a:t>
            </a:r>
            <a:r>
              <a:rPr lang="en-GB" sz="1900" dirty="0" err="1" smtClean="0"/>
              <a:t>americký</a:t>
            </a:r>
            <a:r>
              <a:rPr lang="cs-CZ" sz="1900" dirty="0" smtClean="0"/>
              <a:t> </a:t>
            </a:r>
            <a:r>
              <a:rPr lang="en-GB" sz="1900" dirty="0" err="1" smtClean="0"/>
              <a:t>stát</a:t>
            </a:r>
            <a:r>
              <a:rPr lang="en-GB" sz="1900" dirty="0" smtClean="0"/>
              <a:t>,</a:t>
            </a:r>
            <a:r>
              <a:rPr lang="cs-CZ" sz="1900" dirty="0" smtClean="0"/>
              <a:t> </a:t>
            </a:r>
            <a:r>
              <a:rPr lang="en-GB" sz="1900" b="1" dirty="0" err="1" smtClean="0"/>
              <a:t>Kalifornie</a:t>
            </a:r>
            <a:r>
              <a:rPr lang="en-GB" sz="1900" dirty="0" smtClean="0"/>
              <a:t>,</a:t>
            </a:r>
            <a:r>
              <a:rPr lang="cs-CZ" sz="1900" dirty="0" smtClean="0"/>
              <a:t> </a:t>
            </a:r>
            <a:r>
              <a:rPr lang="en-GB" sz="1900" dirty="0" smtClean="0"/>
              <a:t>s</a:t>
            </a:r>
            <a:r>
              <a:rPr lang="cs-CZ" sz="1900" dirty="0" smtClean="0"/>
              <a:t> </a:t>
            </a:r>
            <a:r>
              <a:rPr lang="en-GB" sz="1900" dirty="0" err="1" smtClean="0"/>
              <a:t>městskými</a:t>
            </a:r>
            <a:r>
              <a:rPr lang="en-GB" sz="1900" dirty="0" smtClean="0"/>
              <a:t> </a:t>
            </a:r>
            <a:r>
              <a:rPr lang="en-GB" sz="1900" dirty="0" err="1"/>
              <a:t>aglomeracemi</a:t>
            </a:r>
            <a:r>
              <a:rPr lang="en-GB" sz="1900" dirty="0"/>
              <a:t> </a:t>
            </a:r>
            <a:r>
              <a:rPr lang="en-GB" sz="1900" b="1" dirty="0" smtClean="0"/>
              <a:t>Los Angeles</a:t>
            </a:r>
            <a:r>
              <a:rPr lang="cs-CZ" sz="1900" b="1" dirty="0" smtClean="0"/>
              <a:t> </a:t>
            </a:r>
            <a:r>
              <a:rPr lang="en-GB" sz="1900" dirty="0" smtClean="0"/>
              <a:t>(12,8 mil.)</a:t>
            </a:r>
            <a:r>
              <a:rPr lang="cs-CZ" sz="1900" dirty="0" smtClean="0"/>
              <a:t> </a:t>
            </a:r>
            <a:r>
              <a:rPr lang="en-GB" sz="1900" dirty="0" smtClean="0"/>
              <a:t>a </a:t>
            </a:r>
            <a:r>
              <a:rPr lang="en-GB" sz="1900" b="1" dirty="0" smtClean="0"/>
              <a:t>San Francisco</a:t>
            </a:r>
            <a:r>
              <a:rPr lang="cs-CZ" sz="1900" b="1" dirty="0" smtClean="0"/>
              <a:t> </a:t>
            </a:r>
            <a:r>
              <a:rPr lang="en-GB" sz="1900" dirty="0" smtClean="0"/>
              <a:t>(4,3 </a:t>
            </a:r>
            <a:r>
              <a:rPr lang="en-GB" sz="1900" dirty="0"/>
              <a:t>mil</a:t>
            </a:r>
            <a:r>
              <a:rPr lang="en-GB" sz="1900" dirty="0" smtClean="0"/>
              <a:t>.). </a:t>
            </a:r>
            <a:r>
              <a:rPr lang="en-GB" sz="1900" dirty="0" err="1" smtClean="0"/>
              <a:t>Zde</a:t>
            </a:r>
            <a:r>
              <a:rPr lang="en-GB" sz="1900" dirty="0" smtClean="0"/>
              <a:t> </a:t>
            </a:r>
            <a:r>
              <a:rPr lang="en-GB" sz="1900" dirty="0"/>
              <a:t>se </a:t>
            </a:r>
            <a:r>
              <a:rPr lang="en-GB" sz="1900" dirty="0" err="1"/>
              <a:t>nachází</a:t>
            </a:r>
            <a:r>
              <a:rPr lang="en-GB" sz="1900" dirty="0"/>
              <a:t> </a:t>
            </a:r>
            <a:r>
              <a:rPr lang="en-GB" sz="1900" dirty="0" err="1"/>
              <a:t>také</a:t>
            </a:r>
            <a:r>
              <a:rPr lang="en-GB" sz="1900" dirty="0"/>
              <a:t> </a:t>
            </a:r>
            <a:r>
              <a:rPr lang="en-GB" sz="1900" dirty="0" err="1" smtClean="0"/>
              <a:t>nejproslulejš</a:t>
            </a:r>
            <a:r>
              <a:rPr lang="en-GB" sz="1900" dirty="0" smtClean="0"/>
              <a:t> </a:t>
            </a:r>
            <a:r>
              <a:rPr lang="en-GB" sz="1900" dirty="0" err="1" smtClean="0"/>
              <a:t>světové</a:t>
            </a:r>
            <a:r>
              <a:rPr lang="en-GB" sz="1900" dirty="0" smtClean="0"/>
              <a:t> </a:t>
            </a:r>
            <a:r>
              <a:rPr lang="en-GB" sz="1900" dirty="0"/>
              <a:t>centrum </a:t>
            </a:r>
            <a:r>
              <a:rPr lang="en-GB" sz="1900" dirty="0" err="1"/>
              <a:t>filmového</a:t>
            </a:r>
            <a:r>
              <a:rPr lang="en-GB" sz="1900" dirty="0"/>
              <a:t> </a:t>
            </a:r>
            <a:r>
              <a:rPr lang="en-GB" sz="1900" dirty="0" err="1" smtClean="0"/>
              <a:t>růmyslu</a:t>
            </a:r>
            <a:r>
              <a:rPr lang="en-GB" sz="1900" dirty="0" smtClean="0"/>
              <a:t> </a:t>
            </a:r>
            <a:r>
              <a:rPr lang="en-GB" sz="1900" b="1" dirty="0" smtClean="0"/>
              <a:t>Hollywood. </a:t>
            </a:r>
            <a:endParaRPr lang="en-GB" sz="1900" b="1" dirty="0"/>
          </a:p>
        </p:txBody>
      </p:sp>
    </p:spTree>
    <p:extLst>
      <p:ext uri="{BB962C8B-B14F-4D97-AF65-F5344CB8AC3E}">
        <p14:creationId xmlns:p14="http://schemas.microsoft.com/office/powerpoint/2010/main" val="80405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123478"/>
            <a:ext cx="7704856" cy="507703"/>
          </a:xfrm>
        </p:spPr>
        <p:txBody>
          <a:bodyPr/>
          <a:lstStyle/>
          <a:p>
            <a:r>
              <a:rPr lang="cs-CZ" dirty="0" smtClean="0"/>
              <a:t>Aljaška</a:t>
            </a:r>
            <a:endParaRPr lang="en-GB" dirty="0"/>
          </a:p>
        </p:txBody>
      </p:sp>
      <p:sp>
        <p:nvSpPr>
          <p:cNvPr id="3" name="Obdélník 2"/>
          <p:cNvSpPr/>
          <p:nvPr/>
        </p:nvSpPr>
        <p:spPr>
          <a:xfrm>
            <a:off x="0" y="915566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000" dirty="0" err="1" smtClean="0"/>
              <a:t>Největší</a:t>
            </a:r>
            <a:r>
              <a:rPr lang="en-GB" sz="2000" dirty="0" smtClean="0"/>
              <a:t> </a:t>
            </a:r>
            <a:r>
              <a:rPr lang="en-GB" sz="2000" dirty="0" err="1"/>
              <a:t>stát</a:t>
            </a:r>
            <a:r>
              <a:rPr lang="en-GB" sz="2000" dirty="0"/>
              <a:t> USA </a:t>
            </a:r>
            <a:r>
              <a:rPr lang="en-GB" sz="2000" dirty="0" err="1" smtClean="0"/>
              <a:t>leží</a:t>
            </a:r>
            <a:r>
              <a:rPr lang="en-GB" sz="2000" dirty="0" smtClean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 smtClean="0"/>
              <a:t>severovýchodě</a:t>
            </a:r>
            <a:r>
              <a:rPr lang="cs-CZ" sz="2000" dirty="0" smtClean="0"/>
              <a:t> </a:t>
            </a:r>
            <a:r>
              <a:rPr lang="en-GB" sz="2000" dirty="0" err="1" smtClean="0"/>
              <a:t>kontinentu</a:t>
            </a:r>
            <a:r>
              <a:rPr lang="en-GB" sz="2000" dirty="0" smtClean="0"/>
              <a:t> </a:t>
            </a:r>
            <a:r>
              <a:rPr lang="en-GB" sz="2000" dirty="0"/>
              <a:t>a je od </a:t>
            </a:r>
            <a:r>
              <a:rPr lang="en-GB" sz="2000" dirty="0" err="1"/>
              <a:t>ostatních</a:t>
            </a:r>
            <a:r>
              <a:rPr lang="en-GB" sz="2000" dirty="0"/>
              <a:t> </a:t>
            </a:r>
            <a:r>
              <a:rPr lang="en-GB" sz="2000" dirty="0" err="1"/>
              <a:t>území</a:t>
            </a:r>
            <a:r>
              <a:rPr lang="en-GB" sz="2000" dirty="0"/>
              <a:t> </a:t>
            </a:r>
            <a:r>
              <a:rPr lang="en-GB" sz="2000" dirty="0" err="1" smtClean="0"/>
              <a:t>oddělen</a:t>
            </a:r>
            <a:r>
              <a:rPr lang="en-GB" sz="2000" dirty="0" smtClean="0"/>
              <a:t> </a:t>
            </a:r>
            <a:r>
              <a:rPr lang="en-GB" sz="2000" dirty="0" err="1" smtClean="0"/>
              <a:t>územím</a:t>
            </a:r>
            <a:r>
              <a:rPr lang="en-GB" sz="2000" dirty="0" smtClean="0"/>
              <a:t> </a:t>
            </a:r>
            <a:r>
              <a:rPr lang="en-GB" sz="2000" dirty="0" err="1"/>
              <a:t>Kanady</a:t>
            </a:r>
            <a:r>
              <a:rPr lang="en-GB" sz="2000" dirty="0"/>
              <a:t>. Je </a:t>
            </a:r>
            <a:r>
              <a:rPr lang="en-GB" sz="2000" dirty="0" err="1" smtClean="0"/>
              <a:t>řídce</a:t>
            </a:r>
            <a:r>
              <a:rPr lang="en-GB" sz="2000" dirty="0" smtClean="0"/>
              <a:t> </a:t>
            </a:r>
            <a:r>
              <a:rPr lang="en-GB" sz="2000" dirty="0" err="1"/>
              <a:t>osídlen</a:t>
            </a:r>
            <a:r>
              <a:rPr lang="en-GB" sz="2000" dirty="0"/>
              <a:t> a </a:t>
            </a:r>
            <a:r>
              <a:rPr lang="en-GB" sz="2000" dirty="0" err="1"/>
              <a:t>nemá</a:t>
            </a:r>
            <a:r>
              <a:rPr lang="en-GB" sz="2000" dirty="0"/>
              <a:t> </a:t>
            </a:r>
            <a:r>
              <a:rPr lang="en-GB" sz="2000" dirty="0" err="1"/>
              <a:t>velká</a:t>
            </a:r>
            <a:r>
              <a:rPr lang="en-GB" sz="2000" dirty="0"/>
              <a:t> </a:t>
            </a:r>
            <a:r>
              <a:rPr lang="en-GB" sz="2000" dirty="0" err="1" smtClean="0"/>
              <a:t>města</a:t>
            </a:r>
            <a:r>
              <a:rPr lang="cs-CZ" sz="2000" dirty="0" smtClean="0"/>
              <a:t> </a:t>
            </a:r>
            <a:r>
              <a:rPr lang="en-GB" sz="2000" dirty="0" smtClean="0"/>
              <a:t>(</a:t>
            </a:r>
            <a:r>
              <a:rPr lang="en-GB" sz="2000" dirty="0" err="1" smtClean="0"/>
              <a:t>největší</a:t>
            </a:r>
            <a:r>
              <a:rPr lang="en-GB" sz="2000" dirty="0" smtClean="0"/>
              <a:t> </a:t>
            </a:r>
            <a:r>
              <a:rPr lang="en-GB" sz="2000" dirty="0"/>
              <a:t>je </a:t>
            </a:r>
            <a:r>
              <a:rPr lang="en-GB" sz="2000" b="1" dirty="0" smtClean="0"/>
              <a:t>Anchorage</a:t>
            </a:r>
            <a:r>
              <a:rPr lang="en-GB" sz="2000" dirty="0" smtClean="0"/>
              <a:t>). V</a:t>
            </a:r>
            <a:r>
              <a:rPr lang="cs-CZ" sz="2000" dirty="0" smtClean="0"/>
              <a:t> </a:t>
            </a:r>
            <a:r>
              <a:rPr lang="en-GB" sz="2000" dirty="0" err="1" smtClean="0"/>
              <a:t>Aljašských</a:t>
            </a:r>
            <a:r>
              <a:rPr lang="en-GB" sz="2000" dirty="0" smtClean="0"/>
              <a:t> </a:t>
            </a:r>
            <a:r>
              <a:rPr lang="en-GB" sz="2000" dirty="0" err="1" smtClean="0"/>
              <a:t>horách</a:t>
            </a:r>
            <a:r>
              <a:rPr lang="en-GB" sz="2000" dirty="0" smtClean="0"/>
              <a:t> </a:t>
            </a:r>
            <a:r>
              <a:rPr lang="en-GB" sz="2000" dirty="0"/>
              <a:t>se </a:t>
            </a:r>
            <a:r>
              <a:rPr lang="en-GB" sz="2000" dirty="0" err="1"/>
              <a:t>nachází</a:t>
            </a:r>
            <a:r>
              <a:rPr lang="en-GB" sz="2000" dirty="0"/>
              <a:t> </a:t>
            </a:r>
            <a:r>
              <a:rPr lang="en-GB" sz="2000" dirty="0" err="1" smtClean="0"/>
              <a:t>nejvyšší</a:t>
            </a:r>
            <a:r>
              <a:rPr lang="en-GB" sz="2000" dirty="0" smtClean="0"/>
              <a:t> </a:t>
            </a:r>
            <a:r>
              <a:rPr lang="en-GB" sz="2000" dirty="0" err="1"/>
              <a:t>vrchol</a:t>
            </a:r>
            <a:r>
              <a:rPr lang="en-GB" sz="2000" dirty="0"/>
              <a:t> </a:t>
            </a:r>
            <a:r>
              <a:rPr lang="en-GB" sz="2000" dirty="0" err="1"/>
              <a:t>Ameriky</a:t>
            </a:r>
            <a:r>
              <a:rPr lang="en-GB" sz="2000" dirty="0"/>
              <a:t> </a:t>
            </a:r>
            <a:r>
              <a:rPr lang="en-GB" sz="2000" b="1" dirty="0" smtClean="0"/>
              <a:t>Mt</a:t>
            </a:r>
            <a:r>
              <a:rPr lang="en-GB" sz="2000" b="1" dirty="0"/>
              <a:t>. </a:t>
            </a:r>
            <a:r>
              <a:rPr lang="en-GB" sz="2000" b="1" dirty="0" smtClean="0"/>
              <a:t>McKinley</a:t>
            </a:r>
            <a:r>
              <a:rPr lang="en-GB" sz="2000" dirty="0" smtClean="0"/>
              <a:t>, </a:t>
            </a:r>
            <a:r>
              <a:rPr lang="en-GB" sz="2000" dirty="0" err="1" smtClean="0"/>
              <a:t>indiánským</a:t>
            </a:r>
            <a:r>
              <a:rPr lang="en-GB" sz="2000" dirty="0" smtClean="0"/>
              <a:t> </a:t>
            </a:r>
            <a:r>
              <a:rPr lang="en-GB" sz="2000" dirty="0" err="1" smtClean="0"/>
              <a:t>ojmenováním</a:t>
            </a:r>
            <a:r>
              <a:rPr lang="en-GB" sz="2000" dirty="0" smtClean="0"/>
              <a:t> Denali </a:t>
            </a:r>
            <a:r>
              <a:rPr lang="en-GB" sz="2000" dirty="0"/>
              <a:t>(</a:t>
            </a:r>
            <a:r>
              <a:rPr lang="en-GB" sz="2000" dirty="0" smtClean="0"/>
              <a:t>6</a:t>
            </a:r>
            <a:r>
              <a:rPr lang="cs-CZ" sz="2000" dirty="0" smtClean="0"/>
              <a:t> </a:t>
            </a:r>
            <a:r>
              <a:rPr lang="en-GB" sz="2000" dirty="0" smtClean="0"/>
              <a:t>194 </a:t>
            </a:r>
            <a:r>
              <a:rPr lang="en-GB" sz="2000" dirty="0"/>
              <a:t>m). </a:t>
            </a:r>
            <a:endParaRPr lang="cs-CZ" sz="20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000" dirty="0" err="1" smtClean="0"/>
              <a:t>Aljaška</a:t>
            </a:r>
            <a:r>
              <a:rPr lang="en-GB" sz="2000" dirty="0" smtClean="0"/>
              <a:t> </a:t>
            </a:r>
            <a:r>
              <a:rPr lang="en-GB" sz="2000" dirty="0" err="1"/>
              <a:t>má</a:t>
            </a:r>
            <a:r>
              <a:rPr lang="en-GB" sz="2000" dirty="0"/>
              <a:t> </a:t>
            </a:r>
            <a:r>
              <a:rPr lang="en-GB" sz="2000" dirty="0" err="1" smtClean="0"/>
              <a:t>osm</a:t>
            </a:r>
            <a:r>
              <a:rPr lang="cs-CZ" sz="2000" dirty="0" smtClean="0"/>
              <a:t> </a:t>
            </a:r>
            <a:r>
              <a:rPr lang="en-GB" sz="2000" dirty="0" err="1" smtClean="0"/>
              <a:t>plošně</a:t>
            </a:r>
            <a:r>
              <a:rPr lang="cs-CZ" sz="2000" dirty="0" smtClean="0"/>
              <a:t> </a:t>
            </a:r>
            <a:r>
              <a:rPr lang="en-GB" sz="2000" dirty="0" err="1" smtClean="0"/>
              <a:t>velmi</a:t>
            </a:r>
            <a:r>
              <a:rPr lang="en-GB" sz="2000" dirty="0" smtClean="0"/>
              <a:t> </a:t>
            </a:r>
            <a:r>
              <a:rPr lang="en-GB" sz="2000" dirty="0" err="1" smtClean="0"/>
              <a:t>rozlehlých</a:t>
            </a:r>
            <a:r>
              <a:rPr lang="en-GB" sz="2000" dirty="0" smtClean="0"/>
              <a:t> </a:t>
            </a:r>
            <a:r>
              <a:rPr lang="en-GB" sz="2000" dirty="0" err="1"/>
              <a:t>národních</a:t>
            </a:r>
            <a:r>
              <a:rPr lang="en-GB" sz="2000" dirty="0"/>
              <a:t> </a:t>
            </a:r>
            <a:r>
              <a:rPr lang="en-GB" sz="2000" dirty="0" err="1" smtClean="0"/>
              <a:t>parků</a:t>
            </a:r>
            <a:r>
              <a:rPr lang="cs-CZ" sz="2000" dirty="0" smtClean="0"/>
              <a:t> </a:t>
            </a:r>
            <a:r>
              <a:rPr lang="en-GB" sz="2000" dirty="0" smtClean="0"/>
              <a:t>(</a:t>
            </a:r>
            <a:r>
              <a:rPr lang="en-GB" sz="2000" dirty="0" err="1" smtClean="0"/>
              <a:t>Brána</a:t>
            </a:r>
            <a:r>
              <a:rPr lang="en-GB" sz="2000" dirty="0" smtClean="0"/>
              <a:t> </a:t>
            </a:r>
            <a:r>
              <a:rPr lang="en-GB" sz="2000" dirty="0" err="1" smtClean="0"/>
              <a:t>Arktidy</a:t>
            </a:r>
            <a:r>
              <a:rPr lang="en-GB" sz="2000" dirty="0" smtClean="0"/>
              <a:t> –</a:t>
            </a:r>
            <a:r>
              <a:rPr lang="cs-CZ" sz="2000" dirty="0" smtClean="0"/>
              <a:t> </a:t>
            </a:r>
            <a:r>
              <a:rPr lang="en-GB" sz="2000" dirty="0" smtClean="0"/>
              <a:t>Gates </a:t>
            </a:r>
            <a:r>
              <a:rPr lang="en-GB" sz="2000" dirty="0"/>
              <a:t>of the </a:t>
            </a:r>
            <a:r>
              <a:rPr lang="en-GB" sz="2000" dirty="0" err="1"/>
              <a:t>Artctic</a:t>
            </a:r>
            <a:r>
              <a:rPr lang="en-GB" sz="2000" dirty="0"/>
              <a:t>, </a:t>
            </a:r>
            <a:r>
              <a:rPr lang="en-GB" sz="2000" dirty="0" err="1" smtClean="0"/>
              <a:t>Wrangel</a:t>
            </a:r>
            <a:r>
              <a:rPr lang="cs-CZ" sz="2000" dirty="0" smtClean="0"/>
              <a:t> </a:t>
            </a:r>
            <a:r>
              <a:rPr lang="en-GB" sz="2000" dirty="0" smtClean="0"/>
              <a:t>-</a:t>
            </a:r>
            <a:r>
              <a:rPr lang="cs-CZ" sz="2000" dirty="0" smtClean="0"/>
              <a:t> </a:t>
            </a:r>
            <a:r>
              <a:rPr lang="en-GB" sz="2000" dirty="0" err="1" smtClean="0"/>
              <a:t>St.Elias</a:t>
            </a:r>
            <a:r>
              <a:rPr lang="en-GB" sz="2000" dirty="0"/>
              <a:t>, </a:t>
            </a:r>
            <a:r>
              <a:rPr lang="en-GB" sz="2000" dirty="0" smtClean="0"/>
              <a:t>Denali). </a:t>
            </a:r>
            <a:endParaRPr lang="cs-CZ" sz="20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000" dirty="0" err="1" smtClean="0"/>
              <a:t>Vzhledem</a:t>
            </a:r>
            <a:r>
              <a:rPr lang="en-GB" sz="2000" dirty="0" smtClean="0"/>
              <a:t> k</a:t>
            </a:r>
            <a:r>
              <a:rPr lang="cs-CZ" sz="2000" dirty="0" smtClean="0"/>
              <a:t> </a:t>
            </a:r>
            <a:r>
              <a:rPr lang="en-GB" sz="2000" dirty="0" err="1" smtClean="0"/>
              <a:t>drsným</a:t>
            </a:r>
            <a:r>
              <a:rPr lang="en-GB" sz="2000" dirty="0" smtClean="0"/>
              <a:t> </a:t>
            </a:r>
            <a:r>
              <a:rPr lang="en-GB" sz="2000" dirty="0" err="1" smtClean="0"/>
              <a:t>přírodním</a:t>
            </a:r>
            <a:r>
              <a:rPr lang="en-GB" sz="2000" dirty="0" smtClean="0"/>
              <a:t> </a:t>
            </a:r>
            <a:r>
              <a:rPr lang="en-GB" sz="2000" dirty="0" err="1" smtClean="0"/>
              <a:t>podmínkám</a:t>
            </a:r>
            <a:r>
              <a:rPr lang="en-GB" sz="2000" dirty="0"/>
              <a:t>, </a:t>
            </a:r>
            <a:r>
              <a:rPr lang="en-GB" sz="2000" dirty="0" err="1"/>
              <a:t>poloze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 smtClean="0"/>
              <a:t>vysokým</a:t>
            </a:r>
            <a:r>
              <a:rPr lang="en-GB" sz="2000" dirty="0" smtClean="0"/>
              <a:t> </a:t>
            </a:r>
            <a:r>
              <a:rPr lang="en-GB" sz="2000" dirty="0" err="1"/>
              <a:t>cenám</a:t>
            </a:r>
            <a:r>
              <a:rPr lang="en-GB" sz="2000" dirty="0"/>
              <a:t> </a:t>
            </a:r>
            <a:r>
              <a:rPr lang="en-GB" sz="2000" dirty="0" err="1" smtClean="0"/>
              <a:t>není</a:t>
            </a:r>
            <a:r>
              <a:rPr lang="en-GB" sz="2000" dirty="0" smtClean="0"/>
              <a:t> </a:t>
            </a:r>
            <a:r>
              <a:rPr lang="en-GB" sz="2000" dirty="0" err="1"/>
              <a:t>tak</a:t>
            </a:r>
            <a:r>
              <a:rPr lang="en-GB" sz="2000" dirty="0"/>
              <a:t> </a:t>
            </a:r>
            <a:r>
              <a:rPr lang="en-GB" sz="2000" dirty="0" err="1" smtClean="0"/>
              <a:t>hojně</a:t>
            </a:r>
            <a:r>
              <a:rPr lang="cs-CZ" sz="2000" dirty="0" smtClean="0"/>
              <a:t> </a:t>
            </a:r>
            <a:r>
              <a:rPr lang="en-GB" sz="2000" dirty="0" err="1" smtClean="0"/>
              <a:t>navštěvována</a:t>
            </a:r>
            <a:r>
              <a:rPr lang="en-GB" sz="2000" dirty="0" smtClean="0"/>
              <a:t> </a:t>
            </a:r>
            <a:r>
              <a:rPr lang="cs-CZ" sz="2000" dirty="0" smtClean="0"/>
              <a:t>j</a:t>
            </a:r>
            <a:r>
              <a:rPr lang="en-GB" sz="2000" dirty="0" err="1" smtClean="0"/>
              <a:t>ako</a:t>
            </a:r>
            <a:r>
              <a:rPr lang="en-GB" sz="2000" dirty="0" smtClean="0"/>
              <a:t> </a:t>
            </a:r>
            <a:r>
              <a:rPr lang="en-GB" sz="2000" dirty="0" err="1" smtClean="0"/>
              <a:t>jižnější</a:t>
            </a:r>
            <a:r>
              <a:rPr lang="en-GB" sz="2000" dirty="0" smtClean="0"/>
              <a:t> </a:t>
            </a:r>
            <a:r>
              <a:rPr lang="en-GB" sz="2000" dirty="0" err="1"/>
              <a:t>teritoria</a:t>
            </a:r>
            <a:r>
              <a:rPr lang="en-GB" sz="2000" dirty="0"/>
              <a:t> </a:t>
            </a:r>
            <a:r>
              <a:rPr lang="en-GB" sz="2000" dirty="0" smtClean="0"/>
              <a:t>USA</a:t>
            </a:r>
            <a:r>
              <a:rPr lang="en-GB" sz="2000" dirty="0"/>
              <a:t>, ale je </a:t>
            </a:r>
            <a:r>
              <a:rPr lang="en-GB" sz="2000" dirty="0" err="1" smtClean="0"/>
              <a:t>vděčnou</a:t>
            </a:r>
            <a:r>
              <a:rPr lang="en-GB" sz="2000" dirty="0" smtClean="0"/>
              <a:t> </a:t>
            </a:r>
            <a:r>
              <a:rPr lang="en-GB" sz="2000" dirty="0" err="1"/>
              <a:t>destinací</a:t>
            </a:r>
            <a:r>
              <a:rPr lang="en-GB" sz="2000" dirty="0"/>
              <a:t> pro </a:t>
            </a:r>
            <a:r>
              <a:rPr lang="en-GB" sz="2000" dirty="0" err="1"/>
              <a:t>milovníky</a:t>
            </a:r>
            <a:r>
              <a:rPr lang="en-GB" sz="2000" dirty="0"/>
              <a:t> </a:t>
            </a:r>
            <a:r>
              <a:rPr lang="en-GB" sz="2000" dirty="0" err="1"/>
              <a:t>drsné</a:t>
            </a:r>
            <a:r>
              <a:rPr lang="en-GB" sz="2000" dirty="0"/>
              <a:t> </a:t>
            </a:r>
            <a:r>
              <a:rPr lang="en-GB" sz="2000" dirty="0" err="1"/>
              <a:t>severské</a:t>
            </a:r>
            <a:r>
              <a:rPr lang="en-GB" sz="2000" dirty="0"/>
              <a:t> a </a:t>
            </a:r>
            <a:r>
              <a:rPr lang="cs-CZ" sz="2000" dirty="0" smtClean="0"/>
              <a:t>d</a:t>
            </a:r>
            <a:r>
              <a:rPr lang="en-GB" sz="2000" dirty="0" err="1" smtClean="0"/>
              <a:t>osud</a:t>
            </a:r>
            <a:r>
              <a:rPr lang="en-GB" sz="2000" dirty="0" smtClean="0"/>
              <a:t> </a:t>
            </a:r>
            <a:r>
              <a:rPr lang="cs-CZ" sz="2000" dirty="0" smtClean="0"/>
              <a:t>p</a:t>
            </a:r>
            <a:r>
              <a:rPr lang="en-GB" sz="2000" dirty="0" err="1" smtClean="0"/>
              <a:t>oměrně</a:t>
            </a:r>
            <a:r>
              <a:rPr lang="cs-CZ" sz="2000" dirty="0" smtClean="0"/>
              <a:t> </a:t>
            </a:r>
            <a:r>
              <a:rPr lang="en-GB" sz="2000" dirty="0" err="1" smtClean="0"/>
              <a:t>dobře</a:t>
            </a:r>
            <a:r>
              <a:rPr lang="en-GB" sz="2000" dirty="0" smtClean="0"/>
              <a:t> </a:t>
            </a:r>
            <a:r>
              <a:rPr lang="en-GB" sz="2000" dirty="0" err="1" smtClean="0"/>
              <a:t>zachovalé</a:t>
            </a:r>
            <a:r>
              <a:rPr lang="en-GB" sz="2000" dirty="0" smtClean="0"/>
              <a:t> </a:t>
            </a:r>
            <a:r>
              <a:rPr lang="en-GB" sz="2000" dirty="0" err="1" smtClean="0"/>
              <a:t>přírody</a:t>
            </a:r>
            <a:r>
              <a:rPr lang="en-GB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435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123478"/>
            <a:ext cx="7704856" cy="507703"/>
          </a:xfrm>
        </p:spPr>
        <p:txBody>
          <a:bodyPr/>
          <a:lstStyle/>
          <a:p>
            <a:r>
              <a:rPr lang="cs-CZ" dirty="0" smtClean="0"/>
              <a:t>Havajské ostrovy</a:t>
            </a:r>
            <a:endParaRPr lang="en-GB" dirty="0"/>
          </a:p>
        </p:txBody>
      </p:sp>
      <p:sp>
        <p:nvSpPr>
          <p:cNvPr id="3" name="Obdélník 2"/>
          <p:cNvSpPr/>
          <p:nvPr/>
        </p:nvSpPr>
        <p:spPr>
          <a:xfrm>
            <a:off x="0" y="915566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000" dirty="0" err="1" smtClean="0"/>
              <a:t>Sopečné</a:t>
            </a:r>
            <a:r>
              <a:rPr lang="en-GB" sz="2000" dirty="0" smtClean="0"/>
              <a:t> </a:t>
            </a:r>
            <a:r>
              <a:rPr lang="en-GB" sz="2000" dirty="0" err="1"/>
              <a:t>souostroví</a:t>
            </a:r>
            <a:r>
              <a:rPr lang="en-GB" sz="2000" dirty="0"/>
              <a:t> </a:t>
            </a:r>
            <a:r>
              <a:rPr lang="en-GB" sz="2000" dirty="0" err="1" smtClean="0"/>
              <a:t>neleží</a:t>
            </a:r>
            <a:r>
              <a:rPr lang="en-GB" sz="2000" dirty="0" smtClean="0"/>
              <a:t> v</a:t>
            </a:r>
            <a:r>
              <a:rPr lang="cs-CZ" sz="2000" dirty="0" smtClean="0"/>
              <a:t> </a:t>
            </a:r>
            <a:r>
              <a:rPr lang="en-GB" sz="2000" dirty="0" err="1" smtClean="0"/>
              <a:t>Americe</a:t>
            </a:r>
            <a:r>
              <a:rPr lang="en-GB" sz="2000" dirty="0"/>
              <a:t>, </a:t>
            </a:r>
            <a:r>
              <a:rPr lang="en-GB" sz="2000" dirty="0" err="1" smtClean="0"/>
              <a:t>nýbrž</a:t>
            </a:r>
            <a:r>
              <a:rPr lang="cs-CZ" sz="2000" dirty="0" smtClean="0"/>
              <a:t>  </a:t>
            </a:r>
            <a:r>
              <a:rPr lang="en-GB" sz="2000" dirty="0" err="1" smtClean="0"/>
              <a:t>vOceánii</a:t>
            </a:r>
            <a:r>
              <a:rPr lang="en-GB" sz="2000" dirty="0"/>
              <a:t>. Od </a:t>
            </a:r>
            <a:r>
              <a:rPr lang="en-GB" sz="2000" dirty="0" err="1"/>
              <a:t>roku</a:t>
            </a:r>
            <a:r>
              <a:rPr lang="en-GB" sz="2000" dirty="0"/>
              <a:t> 1898 </a:t>
            </a:r>
            <a:r>
              <a:rPr lang="en-GB" sz="2000" b="1" dirty="0"/>
              <a:t>je </a:t>
            </a:r>
            <a:r>
              <a:rPr lang="cs-CZ" sz="2000" b="1" dirty="0" smtClean="0"/>
              <a:t>s</a:t>
            </a:r>
            <a:r>
              <a:rPr lang="en-GB" sz="2000" b="1" dirty="0" err="1" smtClean="0"/>
              <a:t>oučástí</a:t>
            </a:r>
            <a:r>
              <a:rPr lang="en-GB" sz="2000" b="1" dirty="0" smtClean="0"/>
              <a:t> </a:t>
            </a:r>
            <a:r>
              <a:rPr lang="en-GB" sz="2000" b="1" dirty="0"/>
              <a:t>USA</a:t>
            </a:r>
            <a:r>
              <a:rPr lang="en-GB" sz="2000" dirty="0"/>
              <a:t> </a:t>
            </a:r>
            <a:r>
              <a:rPr lang="en-GB" sz="2000" dirty="0" smtClean="0"/>
              <a:t>(</a:t>
            </a:r>
            <a:r>
              <a:rPr lang="en-GB" sz="2000" dirty="0" err="1" smtClean="0"/>
              <a:t>nejdříve</a:t>
            </a:r>
            <a:r>
              <a:rPr lang="en-GB" sz="2000" dirty="0" smtClean="0"/>
              <a:t> </a:t>
            </a:r>
            <a:r>
              <a:rPr lang="en-GB" sz="2000" dirty="0" err="1"/>
              <a:t>jako</a:t>
            </a:r>
            <a:r>
              <a:rPr lang="en-GB" sz="2000" dirty="0"/>
              <a:t> </a:t>
            </a:r>
            <a:r>
              <a:rPr lang="en-GB" sz="2000" dirty="0" err="1"/>
              <a:t>teritorium</a:t>
            </a:r>
            <a:r>
              <a:rPr lang="en-GB" sz="2000" dirty="0"/>
              <a:t>, od </a:t>
            </a:r>
            <a:r>
              <a:rPr lang="en-GB" sz="2000" dirty="0" smtClean="0"/>
              <a:t>roku1959 </a:t>
            </a:r>
            <a:r>
              <a:rPr lang="en-GB" sz="2000" dirty="0" err="1"/>
              <a:t>jako</a:t>
            </a:r>
            <a:r>
              <a:rPr lang="en-GB" sz="2000" dirty="0"/>
              <a:t> </a:t>
            </a:r>
            <a:r>
              <a:rPr lang="en-GB" sz="2000" dirty="0" err="1"/>
              <a:t>stát</a:t>
            </a:r>
            <a:r>
              <a:rPr lang="en-GB" sz="2000" dirty="0"/>
              <a:t>). </a:t>
            </a:r>
            <a:endParaRPr lang="cs-CZ" sz="20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000" dirty="0" smtClean="0"/>
              <a:t>Po </a:t>
            </a:r>
            <a:r>
              <a:rPr lang="en-GB" sz="2000" dirty="0" err="1" smtClean="0"/>
              <a:t>Floriděje</a:t>
            </a:r>
            <a:r>
              <a:rPr lang="en-GB" sz="2000" dirty="0" smtClean="0"/>
              <a:t> </a:t>
            </a:r>
            <a:r>
              <a:rPr lang="en-GB" sz="2000" dirty="0"/>
              <a:t>to </a:t>
            </a:r>
            <a:r>
              <a:rPr lang="en-GB" sz="2000" dirty="0" err="1"/>
              <a:t>druhá</a:t>
            </a:r>
            <a:r>
              <a:rPr lang="en-GB" sz="2000" dirty="0"/>
              <a:t> </a:t>
            </a:r>
            <a:r>
              <a:rPr lang="cs-CZ" sz="2000" dirty="0" smtClean="0"/>
              <a:t>n</a:t>
            </a:r>
            <a:r>
              <a:rPr lang="en-GB" sz="2000" dirty="0" err="1" smtClean="0"/>
              <a:t>ejturističtější</a:t>
            </a:r>
            <a:r>
              <a:rPr lang="en-GB" sz="2000" dirty="0" smtClean="0"/>
              <a:t> </a:t>
            </a:r>
            <a:r>
              <a:rPr lang="en-GB" sz="2000" dirty="0"/>
              <a:t>oblast </a:t>
            </a:r>
            <a:r>
              <a:rPr lang="en-GB" sz="2000" dirty="0" smtClean="0"/>
              <a:t>USA</a:t>
            </a:r>
            <a:r>
              <a:rPr lang="en-GB" sz="2000" dirty="0"/>
              <a:t>. </a:t>
            </a:r>
            <a:r>
              <a:rPr lang="en-GB" sz="2000" dirty="0" err="1"/>
              <a:t>Jejím</a:t>
            </a:r>
            <a:r>
              <a:rPr lang="en-GB" sz="2000" dirty="0"/>
              <a:t> </a:t>
            </a:r>
            <a:r>
              <a:rPr lang="en-GB" sz="2000" dirty="0" err="1"/>
              <a:t>centrem</a:t>
            </a:r>
            <a:r>
              <a:rPr lang="en-GB" sz="2000" dirty="0"/>
              <a:t> je </a:t>
            </a:r>
            <a:r>
              <a:rPr lang="en-GB" sz="2000" dirty="0" err="1"/>
              <a:t>ostrov</a:t>
            </a:r>
            <a:r>
              <a:rPr lang="en-GB" sz="2000" dirty="0"/>
              <a:t> </a:t>
            </a:r>
            <a:r>
              <a:rPr lang="en-GB" sz="2000" b="1" dirty="0"/>
              <a:t>Oahu</a:t>
            </a:r>
            <a:r>
              <a:rPr lang="en-GB" sz="2000" dirty="0"/>
              <a:t>,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 smtClean="0"/>
              <a:t>němž</a:t>
            </a:r>
            <a:r>
              <a:rPr lang="cs-CZ" sz="2000" dirty="0" smtClean="0"/>
              <a:t> </a:t>
            </a:r>
            <a:r>
              <a:rPr lang="en-GB" sz="2000" dirty="0" err="1" smtClean="0"/>
              <a:t>leží</a:t>
            </a:r>
            <a:r>
              <a:rPr lang="en-GB" sz="2000" dirty="0" smtClean="0"/>
              <a:t> </a:t>
            </a:r>
            <a:r>
              <a:rPr lang="en-GB" sz="2000" dirty="0" err="1"/>
              <a:t>hlavní</a:t>
            </a:r>
            <a:r>
              <a:rPr lang="en-GB" sz="2000" dirty="0"/>
              <a:t> </a:t>
            </a:r>
            <a:r>
              <a:rPr lang="en-GB" sz="2000" dirty="0" err="1" smtClean="0"/>
              <a:t>město</a:t>
            </a:r>
            <a:r>
              <a:rPr lang="en-GB" sz="2000" dirty="0" smtClean="0"/>
              <a:t> </a:t>
            </a:r>
            <a:r>
              <a:rPr lang="en-GB" sz="2000" b="1" dirty="0" smtClean="0"/>
              <a:t>Honolulu</a:t>
            </a:r>
            <a:r>
              <a:rPr lang="en-GB" sz="2000" dirty="0" smtClean="0"/>
              <a:t> </a:t>
            </a:r>
            <a:r>
              <a:rPr lang="en-GB" sz="2000" dirty="0"/>
              <a:t>(1 mil</a:t>
            </a:r>
            <a:r>
              <a:rPr lang="en-GB" sz="2000" dirty="0" smtClean="0"/>
              <a:t>.).</a:t>
            </a:r>
            <a:endParaRPr lang="cs-CZ" sz="20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000" dirty="0" err="1" smtClean="0"/>
              <a:t>Nejvyšším</a:t>
            </a:r>
            <a:r>
              <a:rPr lang="en-GB" sz="2000" dirty="0" smtClean="0"/>
              <a:t> </a:t>
            </a:r>
            <a:r>
              <a:rPr lang="en-GB" sz="2000" dirty="0" err="1" smtClean="0"/>
              <a:t>vrcholem</a:t>
            </a:r>
            <a:r>
              <a:rPr lang="en-GB" sz="2000" dirty="0" smtClean="0"/>
              <a:t> </a:t>
            </a:r>
            <a:r>
              <a:rPr lang="en-GB" sz="2000" dirty="0" err="1"/>
              <a:t>souostroví</a:t>
            </a:r>
            <a:r>
              <a:rPr lang="en-GB" sz="2000" dirty="0"/>
              <a:t> je </a:t>
            </a:r>
            <a:r>
              <a:rPr lang="en-GB" sz="2000" dirty="0" err="1"/>
              <a:t>vyhaslá</a:t>
            </a:r>
            <a:r>
              <a:rPr lang="en-GB" sz="2000" dirty="0"/>
              <a:t> </a:t>
            </a:r>
            <a:r>
              <a:rPr lang="en-GB" sz="2000" dirty="0" err="1"/>
              <a:t>sopka</a:t>
            </a:r>
            <a:r>
              <a:rPr lang="en-GB" sz="2000" dirty="0"/>
              <a:t> </a:t>
            </a:r>
            <a:r>
              <a:rPr lang="en-GB" sz="2000" b="1" dirty="0" smtClean="0"/>
              <a:t>Mauna Kea</a:t>
            </a:r>
            <a:r>
              <a:rPr lang="cs-CZ" sz="2000" b="1" dirty="0" smtClean="0"/>
              <a:t> </a:t>
            </a:r>
            <a:r>
              <a:rPr lang="en-GB" sz="2000" dirty="0" smtClean="0"/>
              <a:t>(4</a:t>
            </a:r>
            <a:r>
              <a:rPr lang="cs-CZ" sz="2000" dirty="0" smtClean="0"/>
              <a:t> </a:t>
            </a:r>
            <a:r>
              <a:rPr lang="en-GB" sz="2000" dirty="0" smtClean="0"/>
              <a:t>205</a:t>
            </a:r>
            <a:r>
              <a:rPr lang="cs-CZ" sz="2000" dirty="0" smtClean="0"/>
              <a:t> </a:t>
            </a:r>
            <a:r>
              <a:rPr lang="cs-CZ" sz="2000" dirty="0" err="1" smtClean="0"/>
              <a:t>m.n.m</a:t>
            </a:r>
            <a:r>
              <a:rPr lang="cs-CZ" sz="2000" dirty="0" smtClean="0"/>
              <a:t>.</a:t>
            </a:r>
            <a:r>
              <a:rPr lang="en-GB" sz="2000" dirty="0" smtClean="0"/>
              <a:t>), </a:t>
            </a:r>
            <a:r>
              <a:rPr lang="cs-CZ" sz="2000" dirty="0" smtClean="0"/>
              <a:t>k</a:t>
            </a:r>
            <a:r>
              <a:rPr lang="en-GB" sz="2000" dirty="0" err="1" smtClean="0"/>
              <a:t>terá</a:t>
            </a:r>
            <a:r>
              <a:rPr lang="en-GB" sz="2000" dirty="0" smtClean="0"/>
              <a:t> </a:t>
            </a:r>
            <a:r>
              <a:rPr lang="en-GB" sz="2000" dirty="0"/>
              <a:t>je </a:t>
            </a:r>
            <a:r>
              <a:rPr lang="en-GB" sz="2000" dirty="0" err="1"/>
              <a:t>podle</a:t>
            </a:r>
            <a:r>
              <a:rPr lang="en-GB" sz="2000" dirty="0"/>
              <a:t> </a:t>
            </a:r>
            <a:r>
              <a:rPr lang="en-GB" sz="2000" dirty="0" err="1"/>
              <a:t>své</a:t>
            </a:r>
            <a:r>
              <a:rPr lang="en-GB" sz="2000" dirty="0"/>
              <a:t> </a:t>
            </a:r>
            <a:r>
              <a:rPr lang="en-GB" sz="2000" dirty="0" err="1"/>
              <a:t>relativní</a:t>
            </a:r>
            <a:r>
              <a:rPr lang="en-GB" sz="2000" dirty="0"/>
              <a:t> </a:t>
            </a:r>
            <a:r>
              <a:rPr lang="en-GB" sz="2000" dirty="0" err="1" smtClean="0"/>
              <a:t>výšky</a:t>
            </a:r>
            <a:r>
              <a:rPr lang="en-GB" sz="2000" dirty="0" smtClean="0"/>
              <a:t> </a:t>
            </a:r>
            <a:r>
              <a:rPr lang="en-GB" sz="2000" dirty="0"/>
              <a:t>od </a:t>
            </a:r>
            <a:r>
              <a:rPr lang="en-GB" sz="2000" dirty="0" err="1" smtClean="0"/>
              <a:t>mořského</a:t>
            </a:r>
            <a:r>
              <a:rPr lang="en-GB" sz="2000" dirty="0" smtClean="0"/>
              <a:t> </a:t>
            </a:r>
            <a:r>
              <a:rPr lang="en-GB" sz="2000" dirty="0" err="1"/>
              <a:t>dna</a:t>
            </a:r>
            <a:r>
              <a:rPr lang="en-GB" sz="2000" dirty="0"/>
              <a:t>, </a:t>
            </a:r>
            <a:r>
              <a:rPr lang="en-GB" sz="2000" dirty="0" err="1" smtClean="0"/>
              <a:t>jež</a:t>
            </a:r>
            <a:r>
              <a:rPr lang="cs-CZ" sz="2000" dirty="0" smtClean="0"/>
              <a:t> </a:t>
            </a:r>
            <a:r>
              <a:rPr lang="en-GB" sz="2000" dirty="0" err="1" smtClean="0"/>
              <a:t>zde</a:t>
            </a:r>
            <a:r>
              <a:rPr lang="en-GB" sz="2000" dirty="0" smtClean="0"/>
              <a:t> </a:t>
            </a:r>
            <a:r>
              <a:rPr lang="en-GB" sz="2000" dirty="0" err="1"/>
              <a:t>má</a:t>
            </a:r>
            <a:r>
              <a:rPr lang="en-GB" sz="2000" dirty="0"/>
              <a:t> </a:t>
            </a:r>
            <a:r>
              <a:rPr lang="en-GB" sz="2000" dirty="0" err="1"/>
              <a:t>hloubku</a:t>
            </a:r>
            <a:r>
              <a:rPr lang="en-GB" sz="2000" dirty="0"/>
              <a:t> </a:t>
            </a:r>
            <a:r>
              <a:rPr lang="en-GB" sz="2000" dirty="0" err="1"/>
              <a:t>kolem</a:t>
            </a:r>
            <a:r>
              <a:rPr lang="en-GB" sz="2000" dirty="0"/>
              <a:t> 5000 m, </a:t>
            </a:r>
            <a:r>
              <a:rPr lang="cs-CZ" sz="2000" dirty="0" smtClean="0"/>
              <a:t>n</a:t>
            </a:r>
            <a:r>
              <a:rPr lang="en-GB" sz="2000" dirty="0" err="1" smtClean="0"/>
              <a:t>ejvyšší</a:t>
            </a:r>
            <a:r>
              <a:rPr lang="en-GB" sz="2000" dirty="0" smtClean="0"/>
              <a:t> </a:t>
            </a:r>
            <a:r>
              <a:rPr lang="en-GB" sz="2000" dirty="0" err="1"/>
              <a:t>horou</a:t>
            </a:r>
            <a:r>
              <a:rPr lang="en-GB" sz="2000" dirty="0"/>
              <a:t> </a:t>
            </a:r>
            <a:r>
              <a:rPr lang="en-GB" sz="2000" dirty="0" err="1" smtClean="0"/>
              <a:t>světa</a:t>
            </a:r>
            <a:r>
              <a:rPr lang="en-GB" sz="2000" dirty="0"/>
              <a:t>. </a:t>
            </a:r>
            <a:r>
              <a:rPr lang="en-GB" sz="2000" dirty="0" err="1"/>
              <a:t>Turisté</a:t>
            </a:r>
            <a:r>
              <a:rPr lang="en-GB" sz="2000" dirty="0"/>
              <a:t> </a:t>
            </a:r>
            <a:r>
              <a:rPr lang="en-GB" sz="2000" dirty="0" err="1"/>
              <a:t>sem</a:t>
            </a:r>
            <a:r>
              <a:rPr lang="en-GB" sz="2000" dirty="0"/>
              <a:t> </a:t>
            </a:r>
            <a:r>
              <a:rPr lang="en-GB" sz="2000" dirty="0" smtClean="0"/>
              <a:t>ale </a:t>
            </a:r>
            <a:r>
              <a:rPr lang="en-GB" sz="2000" dirty="0" err="1"/>
              <a:t>jezdí</a:t>
            </a:r>
            <a:r>
              <a:rPr lang="en-GB" sz="2000" dirty="0"/>
              <a:t> </a:t>
            </a:r>
            <a:r>
              <a:rPr lang="en-GB" sz="2000" dirty="0" err="1" smtClean="0"/>
              <a:t>hlavně</a:t>
            </a:r>
            <a:r>
              <a:rPr lang="cs-CZ" sz="2000" dirty="0" smtClean="0"/>
              <a:t> </a:t>
            </a:r>
            <a:r>
              <a:rPr lang="en-GB" sz="2000" dirty="0" err="1" smtClean="0"/>
              <a:t>kvůli</a:t>
            </a:r>
            <a:r>
              <a:rPr lang="en-GB" sz="2000" dirty="0" smtClean="0"/>
              <a:t> </a:t>
            </a:r>
            <a:r>
              <a:rPr lang="en-GB" sz="2000" dirty="0" err="1" smtClean="0"/>
              <a:t>plážím</a:t>
            </a:r>
            <a:r>
              <a:rPr lang="cs-CZ" sz="2000" dirty="0" smtClean="0"/>
              <a:t> </a:t>
            </a:r>
            <a:r>
              <a:rPr lang="en-GB" sz="2000" dirty="0" smtClean="0"/>
              <a:t>(</a:t>
            </a:r>
            <a:r>
              <a:rPr lang="en-GB" sz="2000" b="1" dirty="0" smtClean="0"/>
              <a:t>Waikiki</a:t>
            </a:r>
            <a:r>
              <a:rPr lang="en-GB" sz="2000" dirty="0" smtClean="0"/>
              <a:t>), </a:t>
            </a:r>
            <a:r>
              <a:rPr lang="en-GB" sz="2000" dirty="0" err="1" smtClean="0"/>
              <a:t>korálovým</a:t>
            </a:r>
            <a:r>
              <a:rPr lang="en-GB" sz="2000" dirty="0" smtClean="0"/>
              <a:t> </a:t>
            </a:r>
            <a:r>
              <a:rPr lang="en-GB" sz="2000" dirty="0" err="1" smtClean="0"/>
              <a:t>útesům</a:t>
            </a:r>
            <a:r>
              <a:rPr lang="en-GB" sz="2000" dirty="0" smtClean="0"/>
              <a:t> </a:t>
            </a:r>
            <a:r>
              <a:rPr lang="en-GB" sz="2000" dirty="0"/>
              <a:t>a </a:t>
            </a:r>
            <a:r>
              <a:rPr lang="en-GB" sz="2000" dirty="0" err="1"/>
              <a:t>subtropickému</a:t>
            </a:r>
            <a:r>
              <a:rPr lang="en-GB" sz="2000" dirty="0"/>
              <a:t> </a:t>
            </a:r>
            <a:r>
              <a:rPr lang="en-GB" sz="2000" dirty="0" err="1" smtClean="0"/>
              <a:t>moři</a:t>
            </a:r>
            <a:r>
              <a:rPr lang="en-GB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639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123478"/>
            <a:ext cx="7704856" cy="507703"/>
          </a:xfrm>
        </p:spPr>
        <p:txBody>
          <a:bodyPr/>
          <a:lstStyle/>
          <a:p>
            <a:r>
              <a:rPr lang="cs-CZ" dirty="0" smtClean="0"/>
              <a:t>Cestovní ruch v Kanadě</a:t>
            </a:r>
            <a:endParaRPr lang="en-GB" dirty="0"/>
          </a:p>
        </p:txBody>
      </p:sp>
      <p:sp>
        <p:nvSpPr>
          <p:cNvPr id="3" name="Obdélník 2"/>
          <p:cNvSpPr/>
          <p:nvPr/>
        </p:nvSpPr>
        <p:spPr>
          <a:xfrm>
            <a:off x="0" y="915566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000" dirty="0" err="1"/>
              <a:t>Kanada</a:t>
            </a:r>
            <a:r>
              <a:rPr lang="en-GB" sz="2000" dirty="0"/>
              <a:t> </a:t>
            </a:r>
            <a:r>
              <a:rPr lang="en-GB" sz="2000" dirty="0" err="1"/>
              <a:t>má</a:t>
            </a:r>
            <a:r>
              <a:rPr lang="en-GB" sz="2000" dirty="0"/>
              <a:t> </a:t>
            </a:r>
            <a:r>
              <a:rPr lang="en-GB" sz="2000" dirty="0" err="1"/>
              <a:t>sice</a:t>
            </a:r>
            <a:r>
              <a:rPr lang="en-GB" sz="2000" dirty="0"/>
              <a:t> </a:t>
            </a:r>
            <a:r>
              <a:rPr lang="en-GB" sz="2000" dirty="0" err="1"/>
              <a:t>desetkrát</a:t>
            </a:r>
            <a:r>
              <a:rPr lang="en-GB" sz="2000" dirty="0"/>
              <a:t> </a:t>
            </a:r>
            <a:r>
              <a:rPr lang="en-GB" sz="2000" dirty="0" err="1" smtClean="0"/>
              <a:t>méně</a:t>
            </a:r>
            <a:r>
              <a:rPr lang="cs-CZ" sz="2000" dirty="0" smtClean="0"/>
              <a:t> </a:t>
            </a:r>
            <a:r>
              <a:rPr lang="en-GB" sz="2000" dirty="0" err="1" smtClean="0"/>
              <a:t>obyvatel</a:t>
            </a:r>
            <a:r>
              <a:rPr lang="en-GB" sz="2000" dirty="0" smtClean="0"/>
              <a:t> </a:t>
            </a:r>
            <a:r>
              <a:rPr lang="en-GB" sz="2000" dirty="0" err="1" smtClean="0"/>
              <a:t>než</a:t>
            </a:r>
            <a:r>
              <a:rPr lang="cs-CZ" sz="2000" dirty="0" smtClean="0"/>
              <a:t> </a:t>
            </a:r>
            <a:r>
              <a:rPr lang="en-GB" sz="2000" dirty="0" smtClean="0"/>
              <a:t>USA </a:t>
            </a:r>
            <a:r>
              <a:rPr lang="en-GB" sz="2000" dirty="0"/>
              <a:t>a </a:t>
            </a:r>
            <a:r>
              <a:rPr lang="en-GB" sz="2000" dirty="0" err="1"/>
              <a:t>její</a:t>
            </a:r>
            <a:r>
              <a:rPr lang="en-GB" sz="2000" dirty="0"/>
              <a:t> </a:t>
            </a:r>
            <a:r>
              <a:rPr lang="en-GB" sz="2000" dirty="0" err="1" smtClean="0"/>
              <a:t>hospodářský</a:t>
            </a:r>
            <a:r>
              <a:rPr lang="cs-CZ" sz="2000" dirty="0" smtClean="0"/>
              <a:t> </a:t>
            </a:r>
            <a:r>
              <a:rPr lang="en-GB" sz="2000" dirty="0" err="1" smtClean="0"/>
              <a:t>význam</a:t>
            </a:r>
            <a:r>
              <a:rPr lang="en-GB" sz="2000" dirty="0" smtClean="0"/>
              <a:t> </a:t>
            </a:r>
            <a:r>
              <a:rPr lang="en-GB" sz="2000" dirty="0" err="1"/>
              <a:t>ve</a:t>
            </a:r>
            <a:r>
              <a:rPr lang="en-GB" sz="2000" dirty="0"/>
              <a:t> </a:t>
            </a:r>
            <a:r>
              <a:rPr lang="en-GB" sz="2000" dirty="0" err="1" smtClean="0"/>
              <a:t>světové</a:t>
            </a:r>
            <a:r>
              <a:rPr lang="en-GB" sz="2000" dirty="0" smtClean="0"/>
              <a:t> </a:t>
            </a:r>
            <a:r>
              <a:rPr lang="en-GB" sz="2000" dirty="0" err="1" smtClean="0"/>
              <a:t>konomice</a:t>
            </a:r>
            <a:r>
              <a:rPr lang="en-GB" sz="2000" dirty="0" smtClean="0"/>
              <a:t> </a:t>
            </a:r>
            <a:r>
              <a:rPr lang="en-GB" sz="2000" dirty="0"/>
              <a:t>je </a:t>
            </a:r>
            <a:r>
              <a:rPr lang="en-GB" sz="2000" dirty="0" err="1" smtClean="0"/>
              <a:t>přiměřeně</a:t>
            </a:r>
            <a:r>
              <a:rPr lang="cs-CZ" sz="2000" dirty="0" smtClean="0"/>
              <a:t> </a:t>
            </a:r>
            <a:r>
              <a:rPr lang="en-GB" sz="2000" dirty="0" err="1" smtClean="0"/>
              <a:t>menší</a:t>
            </a:r>
            <a:r>
              <a:rPr lang="en-GB" sz="2000" dirty="0"/>
              <a:t>, ale je to </a:t>
            </a:r>
            <a:r>
              <a:rPr lang="en-GB" sz="2000" dirty="0" err="1"/>
              <a:t>stát</a:t>
            </a:r>
            <a:r>
              <a:rPr lang="en-GB" sz="2000" dirty="0"/>
              <a:t> </a:t>
            </a:r>
            <a:r>
              <a:rPr lang="en-GB" sz="2000" dirty="0" err="1" smtClean="0"/>
              <a:t>relativně</a:t>
            </a:r>
            <a:r>
              <a:rPr lang="cs-CZ" sz="2000" dirty="0" smtClean="0"/>
              <a:t> </a:t>
            </a:r>
            <a:r>
              <a:rPr lang="en-GB" sz="2000" dirty="0" err="1" smtClean="0"/>
              <a:t>stejně</a:t>
            </a:r>
            <a:r>
              <a:rPr lang="cs-CZ" sz="2000" dirty="0" smtClean="0"/>
              <a:t> </a:t>
            </a:r>
            <a:r>
              <a:rPr lang="en-GB" sz="2000" dirty="0" err="1" smtClean="0"/>
              <a:t>rozvinutýjako</a:t>
            </a:r>
            <a:r>
              <a:rPr lang="en-GB" sz="2000" dirty="0" smtClean="0"/>
              <a:t> </a:t>
            </a:r>
            <a:r>
              <a:rPr lang="en-GB" sz="2000" dirty="0"/>
              <a:t>USA a </a:t>
            </a:r>
            <a:r>
              <a:rPr lang="en-GB" sz="2000" dirty="0" err="1" smtClean="0"/>
              <a:t>navíc</a:t>
            </a:r>
            <a:r>
              <a:rPr lang="en-GB" sz="2000" dirty="0" smtClean="0"/>
              <a:t> s</a:t>
            </a:r>
            <a:r>
              <a:rPr lang="cs-CZ" sz="2000" dirty="0" smtClean="0"/>
              <a:t> </a:t>
            </a:r>
            <a:r>
              <a:rPr lang="en-GB" sz="2000" dirty="0" err="1" smtClean="0"/>
              <a:t>rozlohou</a:t>
            </a:r>
            <a:r>
              <a:rPr lang="en-GB" sz="2000" dirty="0"/>
              <a:t>, </a:t>
            </a:r>
            <a:r>
              <a:rPr lang="en-GB" sz="2000" dirty="0" err="1"/>
              <a:t>která</a:t>
            </a:r>
            <a:r>
              <a:rPr lang="en-GB" sz="2000" dirty="0"/>
              <a:t> je </a:t>
            </a:r>
            <a:r>
              <a:rPr lang="en-GB" sz="2000" dirty="0" smtClean="0"/>
              <a:t>v </a:t>
            </a:r>
            <a:r>
              <a:rPr lang="en-GB" sz="2000" dirty="0" err="1"/>
              <a:t>porovnání</a:t>
            </a:r>
            <a:r>
              <a:rPr lang="en-GB" sz="2000" dirty="0"/>
              <a:t> s </a:t>
            </a:r>
            <a:r>
              <a:rPr lang="en-GB" sz="2000" dirty="0" smtClean="0"/>
              <a:t>USA </a:t>
            </a:r>
            <a:r>
              <a:rPr lang="en-GB" sz="2000" dirty="0" err="1"/>
              <a:t>dokonce</a:t>
            </a:r>
            <a:r>
              <a:rPr lang="en-GB" sz="2000" dirty="0"/>
              <a:t> o </a:t>
            </a:r>
            <a:r>
              <a:rPr lang="en-GB" sz="2000" dirty="0" err="1" smtClean="0"/>
              <a:t>něco</a:t>
            </a:r>
            <a:r>
              <a:rPr lang="en-GB" sz="2000" dirty="0" smtClean="0"/>
              <a:t> </a:t>
            </a:r>
            <a:r>
              <a:rPr lang="en-GB" sz="2000" dirty="0" err="1" smtClean="0"/>
              <a:t>větší</a:t>
            </a:r>
            <a:r>
              <a:rPr lang="en-GB" sz="2000" dirty="0"/>
              <a:t>. </a:t>
            </a:r>
            <a:endParaRPr lang="cs-CZ" sz="20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000" dirty="0" smtClean="0"/>
              <a:t>Pro</a:t>
            </a:r>
            <a:r>
              <a:rPr lang="cs-CZ" sz="2000" dirty="0" smtClean="0"/>
              <a:t> </a:t>
            </a:r>
            <a:r>
              <a:rPr lang="en-GB" sz="2000" dirty="0" err="1" smtClean="0"/>
              <a:t>turistiku</a:t>
            </a:r>
            <a:r>
              <a:rPr lang="en-GB" sz="2000" dirty="0" smtClean="0"/>
              <a:t> </a:t>
            </a:r>
            <a:r>
              <a:rPr lang="en-GB" sz="2000" dirty="0" err="1"/>
              <a:t>jsou</a:t>
            </a:r>
            <a:r>
              <a:rPr lang="en-GB" sz="2000" dirty="0"/>
              <a:t> </a:t>
            </a:r>
            <a:r>
              <a:rPr lang="en-GB" sz="2000" dirty="0" err="1" smtClean="0"/>
              <a:t>však</a:t>
            </a:r>
            <a:r>
              <a:rPr lang="en-GB" sz="2000" dirty="0" smtClean="0"/>
              <a:t> </a:t>
            </a:r>
            <a:r>
              <a:rPr lang="en-GB" sz="2000" dirty="0" err="1" smtClean="0"/>
              <a:t>vhodné</a:t>
            </a:r>
            <a:r>
              <a:rPr lang="en-GB" sz="2000" dirty="0" smtClean="0"/>
              <a:t> </a:t>
            </a:r>
            <a:r>
              <a:rPr lang="en-GB" sz="2000" dirty="0" err="1"/>
              <a:t>jen</a:t>
            </a:r>
            <a:r>
              <a:rPr lang="en-GB" sz="2000" dirty="0"/>
              <a:t> </a:t>
            </a:r>
            <a:r>
              <a:rPr lang="en-GB" sz="2000" dirty="0" err="1" smtClean="0"/>
              <a:t>jižní</a:t>
            </a:r>
            <a:r>
              <a:rPr lang="en-GB" sz="2000" dirty="0" smtClean="0"/>
              <a:t> </a:t>
            </a:r>
            <a:r>
              <a:rPr lang="en-GB" sz="2000" dirty="0" err="1"/>
              <a:t>oblasti</a:t>
            </a:r>
            <a:r>
              <a:rPr lang="en-GB" sz="2000" dirty="0"/>
              <a:t> </a:t>
            </a:r>
            <a:r>
              <a:rPr lang="en-GB" sz="2000" dirty="0" err="1" smtClean="0"/>
              <a:t>při</a:t>
            </a:r>
            <a:r>
              <a:rPr lang="en-GB" sz="2000" dirty="0" smtClean="0"/>
              <a:t> </a:t>
            </a:r>
            <a:r>
              <a:rPr lang="en-GB" sz="2000" dirty="0" err="1"/>
              <a:t>hranicích</a:t>
            </a:r>
            <a:r>
              <a:rPr lang="en-GB" sz="2000" dirty="0"/>
              <a:t> </a:t>
            </a:r>
            <a:r>
              <a:rPr lang="cs-CZ" sz="2000" dirty="0" smtClean="0"/>
              <a:t>s </a:t>
            </a:r>
            <a:r>
              <a:rPr lang="en-GB" sz="2000" dirty="0" smtClean="0"/>
              <a:t>USA</a:t>
            </a:r>
            <a:r>
              <a:rPr lang="en-GB" sz="2000" dirty="0"/>
              <a:t>, </a:t>
            </a:r>
            <a:r>
              <a:rPr lang="en-GB" sz="2000" dirty="0" err="1"/>
              <a:t>vedle</a:t>
            </a:r>
            <a:r>
              <a:rPr lang="en-GB" sz="2000" dirty="0"/>
              <a:t> </a:t>
            </a:r>
            <a:r>
              <a:rPr lang="en-GB" sz="2000" dirty="0" err="1"/>
              <a:t>toho</a:t>
            </a:r>
            <a:r>
              <a:rPr lang="en-GB" sz="2000" dirty="0"/>
              <a:t> je do </a:t>
            </a:r>
            <a:r>
              <a:rPr lang="en-GB" sz="2000" dirty="0" err="1"/>
              <a:t>pásu</a:t>
            </a:r>
            <a:r>
              <a:rPr lang="en-GB" sz="2000" dirty="0"/>
              <a:t> o </a:t>
            </a:r>
            <a:r>
              <a:rPr lang="en-GB" sz="2000" dirty="0" err="1" smtClean="0"/>
              <a:t>šířce</a:t>
            </a:r>
            <a:r>
              <a:rPr lang="en-GB" sz="2000" dirty="0" smtClean="0"/>
              <a:t> </a:t>
            </a:r>
            <a:r>
              <a:rPr lang="en-GB" sz="2000" dirty="0" err="1"/>
              <a:t>asi</a:t>
            </a:r>
            <a:r>
              <a:rPr lang="en-GB" sz="2000" dirty="0"/>
              <a:t> 300 km </a:t>
            </a:r>
            <a:r>
              <a:rPr lang="en-GB" sz="2000" dirty="0" err="1" smtClean="0"/>
              <a:t>soustředěn</a:t>
            </a:r>
            <a:r>
              <a:rPr lang="en-GB" sz="2000" dirty="0" smtClean="0"/>
              <a:t> </a:t>
            </a:r>
            <a:r>
              <a:rPr lang="en-GB" sz="2000" dirty="0" err="1" smtClean="0"/>
              <a:t>téměř</a:t>
            </a:r>
            <a:r>
              <a:rPr lang="cs-CZ" sz="2000" dirty="0" smtClean="0"/>
              <a:t> </a:t>
            </a:r>
            <a:r>
              <a:rPr lang="en-GB" sz="2000" dirty="0" err="1" smtClean="0"/>
              <a:t>veškerý</a:t>
            </a:r>
            <a:r>
              <a:rPr lang="cs-CZ" sz="2000" dirty="0" smtClean="0"/>
              <a:t> </a:t>
            </a:r>
            <a:r>
              <a:rPr lang="en-GB" sz="2000" dirty="0" err="1" smtClean="0"/>
              <a:t>populační</a:t>
            </a:r>
            <a:r>
              <a:rPr lang="en-GB" sz="2000" dirty="0" smtClean="0"/>
              <a:t> </a:t>
            </a:r>
            <a:r>
              <a:rPr lang="en-GB" sz="2000" dirty="0"/>
              <a:t>a </a:t>
            </a:r>
            <a:r>
              <a:rPr lang="en-GB" sz="2000" dirty="0" err="1" smtClean="0"/>
              <a:t>ekonomický</a:t>
            </a:r>
            <a:r>
              <a:rPr lang="cs-CZ" sz="2000" dirty="0" smtClean="0"/>
              <a:t> </a:t>
            </a:r>
            <a:r>
              <a:rPr lang="en-GB" sz="2000" dirty="0" err="1" smtClean="0"/>
              <a:t>život</a:t>
            </a:r>
            <a:r>
              <a:rPr lang="en-GB" sz="2000" dirty="0" smtClean="0"/>
              <a:t> </a:t>
            </a:r>
            <a:r>
              <a:rPr lang="en-GB" sz="2000" dirty="0" err="1"/>
              <a:t>Kanady</a:t>
            </a:r>
            <a:r>
              <a:rPr lang="en-GB" sz="2000" dirty="0"/>
              <a:t>. </a:t>
            </a:r>
            <a:r>
              <a:rPr lang="en-GB" sz="2000" dirty="0" err="1"/>
              <a:t>Kanada</a:t>
            </a:r>
            <a:r>
              <a:rPr lang="en-GB" sz="2000" dirty="0"/>
              <a:t> </a:t>
            </a:r>
            <a:r>
              <a:rPr lang="en-GB" sz="2000" dirty="0" err="1"/>
              <a:t>má</a:t>
            </a:r>
            <a:r>
              <a:rPr lang="en-GB" sz="2000" dirty="0"/>
              <a:t> 36 </a:t>
            </a:r>
            <a:r>
              <a:rPr lang="en-GB" sz="2000" dirty="0" err="1" smtClean="0"/>
              <a:t>árodních</a:t>
            </a:r>
            <a:r>
              <a:rPr lang="en-GB" sz="2000" dirty="0" smtClean="0"/>
              <a:t> </a:t>
            </a:r>
            <a:r>
              <a:rPr lang="en-GB" sz="2000" dirty="0" err="1" smtClean="0"/>
              <a:t>parků</a:t>
            </a:r>
            <a:r>
              <a:rPr lang="en-GB" sz="2000" dirty="0" smtClean="0"/>
              <a:t>, </a:t>
            </a:r>
            <a:r>
              <a:rPr lang="en-GB" sz="2000" dirty="0" err="1" smtClean="0"/>
              <a:t>další</a:t>
            </a:r>
            <a:r>
              <a:rPr lang="en-GB" sz="2000" dirty="0" smtClean="0"/>
              <a:t> </a:t>
            </a:r>
            <a:r>
              <a:rPr lang="en-GB" sz="2000" dirty="0" err="1" smtClean="0"/>
              <a:t>tři</a:t>
            </a:r>
            <a:r>
              <a:rPr lang="en-GB" sz="2000" dirty="0" smtClean="0"/>
              <a:t> </a:t>
            </a:r>
            <a:r>
              <a:rPr lang="en-GB" sz="2000" dirty="0"/>
              <a:t>by </a:t>
            </a:r>
            <a:r>
              <a:rPr lang="en-GB" sz="2000" dirty="0" err="1" smtClean="0"/>
              <a:t>měly</a:t>
            </a:r>
            <a:r>
              <a:rPr lang="en-GB" sz="2000" dirty="0" smtClean="0"/>
              <a:t> </a:t>
            </a:r>
            <a:r>
              <a:rPr lang="cs-CZ" sz="2000" dirty="0" smtClean="0"/>
              <a:t>brzy </a:t>
            </a:r>
            <a:r>
              <a:rPr lang="en-GB" sz="2000" dirty="0" err="1" smtClean="0"/>
              <a:t>přibýt</a:t>
            </a:r>
            <a:r>
              <a:rPr lang="en-GB" sz="2000" dirty="0" smtClean="0"/>
              <a:t>.</a:t>
            </a:r>
            <a:endParaRPr lang="cs-CZ" sz="20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000" dirty="0" err="1"/>
              <a:t>Kanadské</a:t>
            </a:r>
            <a:r>
              <a:rPr lang="en-GB" sz="2000" dirty="0"/>
              <a:t> </a:t>
            </a:r>
            <a:r>
              <a:rPr lang="en-GB" sz="2000" dirty="0" err="1"/>
              <a:t>turistické</a:t>
            </a:r>
            <a:r>
              <a:rPr lang="en-GB" sz="2000" dirty="0"/>
              <a:t> </a:t>
            </a:r>
            <a:r>
              <a:rPr lang="en-GB" sz="2000" dirty="0" err="1"/>
              <a:t>regiony</a:t>
            </a:r>
            <a:r>
              <a:rPr lang="en-GB" sz="2000" dirty="0"/>
              <a:t> </a:t>
            </a:r>
            <a:r>
              <a:rPr lang="en-GB" sz="2000" dirty="0" err="1" smtClean="0"/>
              <a:t>většinou</a:t>
            </a:r>
            <a:r>
              <a:rPr lang="en-GB" sz="2000" dirty="0" smtClean="0"/>
              <a:t> </a:t>
            </a:r>
            <a:r>
              <a:rPr lang="en-GB" sz="2000" dirty="0" err="1" smtClean="0"/>
              <a:t>teritoriálně</a:t>
            </a:r>
            <a:r>
              <a:rPr lang="cs-CZ" sz="2000" dirty="0" smtClean="0"/>
              <a:t> </a:t>
            </a:r>
            <a:r>
              <a:rPr lang="en-GB" sz="2000" dirty="0" err="1" smtClean="0"/>
              <a:t>navazují</a:t>
            </a:r>
            <a:r>
              <a:rPr lang="en-GB" sz="2000" dirty="0" smtClean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 smtClean="0"/>
              <a:t>regiony</a:t>
            </a:r>
            <a:r>
              <a:rPr lang="cs-CZ" sz="2000" dirty="0" smtClean="0"/>
              <a:t> </a:t>
            </a:r>
            <a:r>
              <a:rPr lang="en-GB" sz="2000" dirty="0" err="1" smtClean="0"/>
              <a:t>americké</a:t>
            </a:r>
            <a:r>
              <a:rPr lang="en-GB" sz="2000" dirty="0" smtClean="0"/>
              <a:t>. </a:t>
            </a:r>
            <a:r>
              <a:rPr lang="en-GB" sz="2000" dirty="0"/>
              <a:t>Na </a:t>
            </a:r>
            <a:r>
              <a:rPr lang="en-GB" sz="2000" dirty="0" err="1" smtClean="0"/>
              <a:t>východě</a:t>
            </a:r>
            <a:r>
              <a:rPr lang="cs-CZ" sz="2000" dirty="0" smtClean="0"/>
              <a:t> </a:t>
            </a:r>
            <a:r>
              <a:rPr lang="en-GB" sz="2000" dirty="0" err="1" smtClean="0"/>
              <a:t>leží</a:t>
            </a:r>
            <a:r>
              <a:rPr lang="en-GB" sz="2000" dirty="0" smtClean="0"/>
              <a:t> </a:t>
            </a:r>
            <a:r>
              <a:rPr lang="en-GB" sz="2000" b="1" dirty="0" err="1" smtClean="0"/>
              <a:t>Atlantský</a:t>
            </a:r>
            <a:r>
              <a:rPr lang="cs-CZ" sz="2000" b="1" dirty="0" smtClean="0"/>
              <a:t> </a:t>
            </a:r>
            <a:r>
              <a:rPr lang="en-GB" sz="2000" b="1" dirty="0" smtClean="0"/>
              <a:t>region</a:t>
            </a:r>
            <a:r>
              <a:rPr lang="cs-CZ" sz="2000" b="1" dirty="0" smtClean="0"/>
              <a:t> </a:t>
            </a:r>
            <a:r>
              <a:rPr lang="en-GB" sz="2000" dirty="0" smtClean="0"/>
              <a:t>s</a:t>
            </a:r>
            <a:r>
              <a:rPr lang="cs-CZ" sz="2000" dirty="0" smtClean="0"/>
              <a:t> </a:t>
            </a:r>
            <a:r>
              <a:rPr lang="en-GB" sz="2000" dirty="0" err="1" smtClean="0"/>
              <a:t>přístavním</a:t>
            </a:r>
            <a:r>
              <a:rPr lang="en-GB" sz="2000" dirty="0" smtClean="0"/>
              <a:t> </a:t>
            </a:r>
            <a:r>
              <a:rPr lang="en-GB" sz="2000" dirty="0" err="1" smtClean="0"/>
              <a:t>městem</a:t>
            </a:r>
            <a:r>
              <a:rPr lang="en-GB" sz="2000" dirty="0" smtClean="0"/>
              <a:t> </a:t>
            </a:r>
            <a:r>
              <a:rPr lang="en-GB" sz="2000" b="1" dirty="0" smtClean="0"/>
              <a:t>Halifax</a:t>
            </a:r>
            <a:r>
              <a:rPr lang="en-GB" sz="2000" dirty="0" smtClean="0"/>
              <a:t> (</a:t>
            </a:r>
            <a:r>
              <a:rPr lang="en-GB" sz="2000" dirty="0"/>
              <a:t>0,4 mil. </a:t>
            </a:r>
            <a:r>
              <a:rPr lang="en-GB" sz="2000" dirty="0" err="1" smtClean="0"/>
              <a:t>Obyvatel</a:t>
            </a:r>
            <a:r>
              <a:rPr lang="cs-CZ" sz="2000" dirty="0" smtClean="0"/>
              <a:t>, </a:t>
            </a:r>
            <a:r>
              <a:rPr lang="en-GB" sz="2000" dirty="0" err="1" smtClean="0"/>
              <a:t>provincie</a:t>
            </a:r>
            <a:r>
              <a:rPr lang="en-GB" sz="2000" dirty="0" smtClean="0"/>
              <a:t> </a:t>
            </a:r>
            <a:r>
              <a:rPr lang="en-GB" sz="2000" dirty="0" err="1" smtClean="0"/>
              <a:t>Nové</a:t>
            </a:r>
            <a:r>
              <a:rPr lang="en-GB" sz="2000" dirty="0" smtClean="0"/>
              <a:t> </a:t>
            </a:r>
            <a:r>
              <a:rPr lang="en-GB" sz="2000" dirty="0" err="1" smtClean="0"/>
              <a:t>Skotsko</a:t>
            </a:r>
            <a:r>
              <a:rPr lang="en-GB" sz="2000" dirty="0" smtClean="0"/>
              <a:t>)</a:t>
            </a:r>
            <a:r>
              <a:rPr lang="cs-CZ" sz="2000" dirty="0" smtClean="0"/>
              <a:t> </a:t>
            </a:r>
            <a:r>
              <a:rPr lang="en-GB" sz="2000" dirty="0" err="1" smtClean="0"/>
              <a:t>jeho</a:t>
            </a:r>
            <a:r>
              <a:rPr lang="en-GB" sz="2000" dirty="0" smtClean="0"/>
              <a:t> </a:t>
            </a:r>
            <a:r>
              <a:rPr lang="en-GB" sz="2000" dirty="0" err="1" smtClean="0"/>
              <a:t>největším</a:t>
            </a:r>
            <a:r>
              <a:rPr lang="en-GB" sz="2000" dirty="0" smtClean="0"/>
              <a:t> </a:t>
            </a:r>
            <a:r>
              <a:rPr lang="en-GB" sz="2000" dirty="0" err="1"/>
              <a:t>centrem</a:t>
            </a:r>
            <a:r>
              <a:rPr lang="en-GB" sz="2000" dirty="0"/>
              <a:t>, </a:t>
            </a:r>
            <a:r>
              <a:rPr lang="en-GB" sz="2000" dirty="0" err="1" smtClean="0"/>
              <a:t>které</a:t>
            </a:r>
            <a:r>
              <a:rPr lang="cs-CZ" sz="2000" dirty="0" smtClean="0"/>
              <a:t> </a:t>
            </a:r>
            <a:r>
              <a:rPr lang="en-GB" sz="2000" dirty="0" err="1" smtClean="0"/>
              <a:t>navazuje</a:t>
            </a:r>
            <a:r>
              <a:rPr lang="en-GB" sz="2000" dirty="0" smtClean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 smtClean="0"/>
              <a:t>stejnojmenný</a:t>
            </a:r>
            <a:r>
              <a:rPr lang="cs-CZ" sz="2000" dirty="0" smtClean="0"/>
              <a:t> </a:t>
            </a:r>
            <a:r>
              <a:rPr lang="en-GB" sz="2000" dirty="0" smtClean="0"/>
              <a:t>region </a:t>
            </a:r>
            <a:r>
              <a:rPr lang="en-GB" sz="2000" dirty="0"/>
              <a:t>v USA. </a:t>
            </a:r>
            <a:r>
              <a:rPr lang="en-GB" sz="2000" dirty="0" err="1" smtClean="0"/>
              <a:t>Významný</a:t>
            </a:r>
            <a:r>
              <a:rPr lang="cs-CZ" sz="2000" dirty="0" smtClean="0"/>
              <a:t> </a:t>
            </a:r>
            <a:r>
              <a:rPr lang="en-GB" sz="2000" dirty="0" smtClean="0"/>
              <a:t>je </a:t>
            </a:r>
            <a:r>
              <a:rPr lang="en-GB" sz="2000" dirty="0" err="1" smtClean="0"/>
              <a:t>například</a:t>
            </a:r>
            <a:r>
              <a:rPr lang="en-GB" sz="2000" dirty="0" smtClean="0"/>
              <a:t> </a:t>
            </a:r>
            <a:r>
              <a:rPr lang="en-GB" sz="2000" dirty="0" err="1" smtClean="0"/>
              <a:t>národní</a:t>
            </a:r>
            <a:r>
              <a:rPr lang="cs-CZ" sz="2000" dirty="0" smtClean="0"/>
              <a:t> </a:t>
            </a:r>
            <a:r>
              <a:rPr lang="en-GB" sz="2000" dirty="0" smtClean="0"/>
              <a:t>park </a:t>
            </a:r>
            <a:r>
              <a:rPr lang="en-GB" sz="2000" b="1" dirty="0" smtClean="0"/>
              <a:t>„</a:t>
            </a:r>
            <a:r>
              <a:rPr lang="en-GB" sz="2000" b="1" dirty="0"/>
              <a:t>Fundy“ </a:t>
            </a:r>
            <a:r>
              <a:rPr lang="en-GB" sz="2000" dirty="0"/>
              <a:t>(v </a:t>
            </a:r>
            <a:r>
              <a:rPr lang="en-GB" sz="2000" dirty="0" err="1"/>
              <a:t>zálivu</a:t>
            </a:r>
            <a:r>
              <a:rPr lang="en-GB" sz="2000" dirty="0"/>
              <a:t> Fundy Bay </a:t>
            </a:r>
            <a:r>
              <a:rPr lang="en-GB" sz="2000" dirty="0" err="1"/>
              <a:t>mezi</a:t>
            </a:r>
            <a:r>
              <a:rPr lang="en-GB" sz="2000" dirty="0"/>
              <a:t> </a:t>
            </a:r>
            <a:r>
              <a:rPr lang="en-GB" sz="2000" dirty="0" err="1" smtClean="0"/>
              <a:t>provinciemi</a:t>
            </a:r>
            <a:r>
              <a:rPr lang="cs-CZ" sz="2000" dirty="0" smtClean="0"/>
              <a:t> </a:t>
            </a:r>
            <a:r>
              <a:rPr lang="en-GB" sz="2000" b="1" dirty="0" smtClean="0"/>
              <a:t>New </a:t>
            </a:r>
            <a:r>
              <a:rPr lang="en-GB" sz="2000" b="1" dirty="0" err="1" smtClean="0"/>
              <a:t>Brunšvik</a:t>
            </a:r>
            <a:r>
              <a:rPr lang="en-GB" sz="2000" b="1" dirty="0" smtClean="0"/>
              <a:t> </a:t>
            </a:r>
            <a:r>
              <a:rPr lang="en-GB" sz="2000" b="1" dirty="0"/>
              <a:t>a </a:t>
            </a:r>
            <a:r>
              <a:rPr lang="en-GB" sz="2000" b="1" dirty="0" err="1"/>
              <a:t>Nové</a:t>
            </a:r>
            <a:r>
              <a:rPr lang="en-GB" sz="2000" b="1" dirty="0"/>
              <a:t> </a:t>
            </a:r>
            <a:r>
              <a:rPr lang="en-GB" sz="2000" b="1" dirty="0" err="1"/>
              <a:t>Skotsko</a:t>
            </a:r>
            <a:r>
              <a:rPr lang="en-GB" sz="2000" dirty="0"/>
              <a:t>) se </a:t>
            </a:r>
            <a:r>
              <a:rPr lang="en-GB" sz="2000" dirty="0" err="1" smtClean="0"/>
              <a:t>skočným</a:t>
            </a:r>
            <a:r>
              <a:rPr lang="en-GB" sz="2000" dirty="0" smtClean="0"/>
              <a:t> </a:t>
            </a:r>
            <a:r>
              <a:rPr lang="en-GB" sz="2000" dirty="0" err="1" smtClean="0"/>
              <a:t>přílivem</a:t>
            </a:r>
            <a:r>
              <a:rPr lang="en-GB" sz="2000" dirty="0" smtClean="0"/>
              <a:t> </a:t>
            </a:r>
            <a:r>
              <a:rPr lang="en-GB" sz="2000" dirty="0" err="1"/>
              <a:t>asi</a:t>
            </a:r>
            <a:r>
              <a:rPr lang="en-GB" sz="2000" dirty="0"/>
              <a:t> 15 </a:t>
            </a:r>
            <a:r>
              <a:rPr lang="en-GB" sz="2000" dirty="0" smtClean="0"/>
              <a:t>m</a:t>
            </a:r>
            <a:r>
              <a:rPr lang="cs-CZ" sz="2000" dirty="0" smtClean="0"/>
              <a:t> </a:t>
            </a:r>
            <a:r>
              <a:rPr lang="en-GB" sz="2000" dirty="0" smtClean="0"/>
              <a:t>(</a:t>
            </a:r>
            <a:r>
              <a:rPr lang="en-GB" sz="2000" dirty="0" err="1" smtClean="0"/>
              <a:t>zřejmě</a:t>
            </a:r>
            <a:r>
              <a:rPr lang="cs-CZ" sz="2000" dirty="0" smtClean="0"/>
              <a:t> </a:t>
            </a:r>
            <a:r>
              <a:rPr lang="en-GB" sz="2000" dirty="0" err="1" smtClean="0"/>
              <a:t>největším</a:t>
            </a:r>
            <a:r>
              <a:rPr lang="en-GB" sz="2000" dirty="0" smtClean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 smtClean="0"/>
              <a:t>světě</a:t>
            </a:r>
            <a:r>
              <a:rPr lang="en-GB" sz="2000" dirty="0" smtClean="0"/>
              <a:t>).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48389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123478"/>
            <a:ext cx="7704856" cy="507703"/>
          </a:xfrm>
        </p:spPr>
        <p:txBody>
          <a:bodyPr/>
          <a:lstStyle/>
          <a:p>
            <a:r>
              <a:rPr lang="cs-CZ" dirty="0" smtClean="0"/>
              <a:t>Cestovní ruch v Kanadě</a:t>
            </a:r>
            <a:endParaRPr lang="en-GB" dirty="0"/>
          </a:p>
        </p:txBody>
      </p:sp>
      <p:sp>
        <p:nvSpPr>
          <p:cNvPr id="3" name="Obdélník 2"/>
          <p:cNvSpPr/>
          <p:nvPr/>
        </p:nvSpPr>
        <p:spPr>
          <a:xfrm>
            <a:off x="0" y="915566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000" dirty="0" smtClean="0"/>
              <a:t>V</a:t>
            </a:r>
            <a:r>
              <a:rPr lang="cs-CZ" sz="2000" dirty="0" smtClean="0"/>
              <a:t> </a:t>
            </a:r>
            <a:r>
              <a:rPr lang="en-GB" sz="2000" dirty="0" err="1" smtClean="0"/>
              <a:t>oblasti</a:t>
            </a:r>
            <a:r>
              <a:rPr lang="en-GB" sz="2000" dirty="0" smtClean="0"/>
              <a:t> </a:t>
            </a:r>
            <a:r>
              <a:rPr lang="en-GB" sz="2000" b="1" dirty="0" err="1" smtClean="0"/>
              <a:t>Velkých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jezer</a:t>
            </a:r>
            <a:r>
              <a:rPr lang="cs-CZ" sz="2000" b="1" dirty="0" smtClean="0"/>
              <a:t> </a:t>
            </a:r>
            <a:r>
              <a:rPr lang="en-GB" sz="2000" dirty="0" smtClean="0"/>
              <a:t>se </a:t>
            </a:r>
            <a:r>
              <a:rPr lang="en-GB" sz="2000" dirty="0" err="1"/>
              <a:t>nacházejí</a:t>
            </a:r>
            <a:r>
              <a:rPr lang="en-GB" sz="2000" dirty="0"/>
              <a:t> </a:t>
            </a:r>
            <a:r>
              <a:rPr lang="en-GB" sz="2000" dirty="0" err="1" smtClean="0"/>
              <a:t>dvě</a:t>
            </a:r>
            <a:r>
              <a:rPr lang="cs-CZ" sz="2000" dirty="0" smtClean="0"/>
              <a:t> </a:t>
            </a:r>
            <a:r>
              <a:rPr lang="en-GB" sz="2000" dirty="0" err="1" smtClean="0"/>
              <a:t>nejlidnatější</a:t>
            </a:r>
            <a:r>
              <a:rPr lang="en-GB" sz="2000" dirty="0" smtClean="0"/>
              <a:t> </a:t>
            </a:r>
            <a:r>
              <a:rPr lang="en-GB" sz="2000" dirty="0"/>
              <a:t>a </a:t>
            </a:r>
            <a:r>
              <a:rPr lang="en-GB" sz="2000" dirty="0" err="1"/>
              <a:t>ekonomicky</a:t>
            </a:r>
            <a:r>
              <a:rPr lang="en-GB" sz="2000" dirty="0"/>
              <a:t> </a:t>
            </a:r>
            <a:r>
              <a:rPr lang="en-GB" sz="2000" dirty="0" err="1" smtClean="0"/>
              <a:t>nejvýkonnější</a:t>
            </a:r>
            <a:r>
              <a:rPr lang="en-GB" sz="2000" dirty="0" smtClean="0"/>
              <a:t> </a:t>
            </a:r>
            <a:r>
              <a:rPr lang="en-GB" sz="2000" dirty="0" err="1" smtClean="0"/>
              <a:t>kanadské</a:t>
            </a:r>
            <a:r>
              <a:rPr lang="en-GB" sz="2000" dirty="0" smtClean="0"/>
              <a:t> </a:t>
            </a:r>
            <a:r>
              <a:rPr lang="en-GB" sz="2000" dirty="0" err="1"/>
              <a:t>provincie</a:t>
            </a:r>
            <a:r>
              <a:rPr lang="en-GB" sz="2000" dirty="0"/>
              <a:t>: </a:t>
            </a:r>
            <a:r>
              <a:rPr lang="en-GB" sz="2000" dirty="0" err="1"/>
              <a:t>anglofonní</a:t>
            </a:r>
            <a:r>
              <a:rPr lang="en-GB" sz="2000" dirty="0"/>
              <a:t> </a:t>
            </a:r>
            <a:r>
              <a:rPr lang="en-GB" sz="2000" b="1" dirty="0" smtClean="0"/>
              <a:t>Ontario</a:t>
            </a:r>
            <a:r>
              <a:rPr lang="cs-CZ" sz="2000" dirty="0" smtClean="0"/>
              <a:t> </a:t>
            </a:r>
            <a:r>
              <a:rPr lang="en-GB" sz="2000" dirty="0" smtClean="0"/>
              <a:t>(</a:t>
            </a:r>
            <a:r>
              <a:rPr lang="en-GB" sz="2000" dirty="0" err="1" smtClean="0"/>
              <a:t>hlavní</a:t>
            </a:r>
            <a:r>
              <a:rPr lang="en-GB" sz="2000" dirty="0" smtClean="0"/>
              <a:t> </a:t>
            </a:r>
            <a:r>
              <a:rPr lang="en-GB" sz="2000" dirty="0" err="1" smtClean="0"/>
              <a:t>město</a:t>
            </a:r>
            <a:r>
              <a:rPr lang="en-GB" sz="2000" dirty="0" smtClean="0"/>
              <a:t> </a:t>
            </a:r>
            <a:r>
              <a:rPr lang="en-GB" sz="2000" b="1" dirty="0" smtClean="0"/>
              <a:t>Toronto</a:t>
            </a:r>
            <a:r>
              <a:rPr lang="cs-CZ" sz="2000" dirty="0" smtClean="0"/>
              <a:t> </a:t>
            </a:r>
            <a:r>
              <a:rPr lang="en-GB" sz="2000" dirty="0" smtClean="0"/>
              <a:t>s</a:t>
            </a:r>
            <a:r>
              <a:rPr lang="cs-CZ" sz="2000" dirty="0" smtClean="0"/>
              <a:t> </a:t>
            </a:r>
            <a:r>
              <a:rPr lang="en-GB" sz="2000" dirty="0" smtClean="0"/>
              <a:t>5,6 </a:t>
            </a:r>
            <a:r>
              <a:rPr lang="en-GB" sz="2000" dirty="0"/>
              <a:t>mil. </a:t>
            </a:r>
            <a:r>
              <a:rPr lang="en-GB" sz="2000" dirty="0" err="1" smtClean="0"/>
              <a:t>obyvatel</a:t>
            </a:r>
            <a:r>
              <a:rPr lang="en-GB" sz="2000" dirty="0" smtClean="0"/>
              <a:t>) </a:t>
            </a:r>
            <a:r>
              <a:rPr lang="en-GB" sz="2000" dirty="0"/>
              <a:t>a </a:t>
            </a:r>
            <a:r>
              <a:rPr lang="en-GB" sz="2000" dirty="0" err="1" smtClean="0"/>
              <a:t>frankofonní</a:t>
            </a:r>
            <a:r>
              <a:rPr lang="cs-CZ" sz="2000" dirty="0" smtClean="0"/>
              <a:t> </a:t>
            </a:r>
            <a:r>
              <a:rPr lang="en-GB" sz="2000" dirty="0" err="1" smtClean="0"/>
              <a:t>provincie</a:t>
            </a:r>
            <a:r>
              <a:rPr lang="cs-CZ" sz="2000" dirty="0" smtClean="0"/>
              <a:t> </a:t>
            </a:r>
            <a:r>
              <a:rPr lang="en-GB" sz="2000" b="1" dirty="0" smtClean="0"/>
              <a:t>Quebec</a:t>
            </a:r>
            <a:r>
              <a:rPr lang="cs-CZ" sz="2000" dirty="0" smtClean="0"/>
              <a:t> </a:t>
            </a:r>
            <a:r>
              <a:rPr lang="en-GB" sz="2000" dirty="0" smtClean="0"/>
              <a:t>(</a:t>
            </a:r>
            <a:r>
              <a:rPr lang="en-GB" sz="2000" dirty="0" err="1" smtClean="0"/>
              <a:t>hlavní</a:t>
            </a:r>
            <a:r>
              <a:rPr lang="en-GB" sz="2000" dirty="0" smtClean="0"/>
              <a:t> </a:t>
            </a:r>
            <a:r>
              <a:rPr lang="en-GB" sz="2000" dirty="0" err="1" smtClean="0"/>
              <a:t>město</a:t>
            </a:r>
            <a:r>
              <a:rPr lang="en-GB" sz="2000" dirty="0" smtClean="0"/>
              <a:t> </a:t>
            </a:r>
            <a:r>
              <a:rPr lang="en-GB" sz="2000" b="1" dirty="0" smtClean="0"/>
              <a:t>Quebec</a:t>
            </a:r>
            <a:r>
              <a:rPr lang="cs-CZ" sz="2000" dirty="0" smtClean="0"/>
              <a:t> </a:t>
            </a:r>
            <a:r>
              <a:rPr lang="en-GB" sz="2000" dirty="0" smtClean="0"/>
              <a:t>(0,8 </a:t>
            </a:r>
            <a:r>
              <a:rPr lang="en-GB" sz="2000" dirty="0"/>
              <a:t>mil</a:t>
            </a:r>
            <a:r>
              <a:rPr lang="en-GB" sz="2000" dirty="0" smtClean="0"/>
              <a:t>., </a:t>
            </a:r>
            <a:r>
              <a:rPr lang="en-GB" sz="2000" dirty="0" err="1" smtClean="0"/>
              <a:t>největší</a:t>
            </a:r>
            <a:r>
              <a:rPr lang="en-GB" sz="2000" dirty="0" smtClean="0"/>
              <a:t> </a:t>
            </a:r>
            <a:r>
              <a:rPr lang="en-GB" sz="2000" dirty="0" err="1" smtClean="0"/>
              <a:t>město</a:t>
            </a:r>
            <a:r>
              <a:rPr lang="en-GB" sz="2000" dirty="0" smtClean="0"/>
              <a:t> </a:t>
            </a:r>
            <a:r>
              <a:rPr lang="en-GB" sz="2000" b="1" dirty="0" smtClean="0"/>
              <a:t>Montreal</a:t>
            </a:r>
            <a:r>
              <a:rPr lang="cs-CZ" sz="2000" dirty="0" smtClean="0"/>
              <a:t> </a:t>
            </a:r>
            <a:r>
              <a:rPr lang="en-GB" sz="2000" dirty="0" smtClean="0"/>
              <a:t>(3,8 mil.).</a:t>
            </a:r>
            <a:endParaRPr lang="cs-CZ" sz="20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000" dirty="0" smtClean="0"/>
              <a:t>To </a:t>
            </a:r>
            <a:r>
              <a:rPr lang="en-GB" sz="2000" dirty="0"/>
              <a:t>je </a:t>
            </a:r>
            <a:r>
              <a:rPr lang="en-GB" sz="2000" dirty="0" err="1"/>
              <a:t>jádro</a:t>
            </a:r>
            <a:r>
              <a:rPr lang="en-GB" sz="2000" dirty="0"/>
              <a:t> </a:t>
            </a:r>
            <a:r>
              <a:rPr lang="en-GB" sz="2000" dirty="0" err="1"/>
              <a:t>kanadského</a:t>
            </a:r>
            <a:r>
              <a:rPr lang="en-GB" sz="2000" dirty="0"/>
              <a:t> </a:t>
            </a:r>
            <a:r>
              <a:rPr lang="en-GB" sz="2000" dirty="0" err="1"/>
              <a:t>státu</a:t>
            </a:r>
            <a:r>
              <a:rPr lang="en-GB" sz="2000" dirty="0"/>
              <a:t> s </a:t>
            </a:r>
            <a:r>
              <a:rPr lang="en-GB" sz="2000" dirty="0" err="1" smtClean="0"/>
              <a:t>nejhustší</a:t>
            </a:r>
            <a:r>
              <a:rPr lang="en-GB" sz="2000" dirty="0" smtClean="0"/>
              <a:t> </a:t>
            </a:r>
            <a:r>
              <a:rPr lang="en-GB" sz="2000" dirty="0" err="1"/>
              <a:t>sítí</a:t>
            </a:r>
            <a:r>
              <a:rPr lang="en-GB" sz="2000" dirty="0"/>
              <a:t> </a:t>
            </a:r>
            <a:r>
              <a:rPr lang="en-GB" sz="2000" dirty="0" err="1"/>
              <a:t>sídel</a:t>
            </a:r>
            <a:r>
              <a:rPr lang="en-GB" sz="2000" dirty="0"/>
              <a:t> a </a:t>
            </a:r>
            <a:r>
              <a:rPr lang="en-GB" sz="2000" dirty="0" err="1"/>
              <a:t>dopravních</a:t>
            </a:r>
            <a:r>
              <a:rPr lang="en-GB" sz="2000" dirty="0"/>
              <a:t> </a:t>
            </a:r>
            <a:r>
              <a:rPr lang="en-GB" sz="2000" dirty="0" err="1" smtClean="0"/>
              <a:t>tahů</a:t>
            </a:r>
            <a:r>
              <a:rPr lang="en-GB" sz="2000" dirty="0" smtClean="0"/>
              <a:t>. </a:t>
            </a:r>
            <a:r>
              <a:rPr lang="cs-CZ" sz="2000" dirty="0" smtClean="0"/>
              <a:t>N</a:t>
            </a:r>
            <a:r>
              <a:rPr lang="en-GB" sz="2000" dirty="0" smtClean="0"/>
              <a:t>a </a:t>
            </a:r>
            <a:r>
              <a:rPr lang="en-GB" sz="2000" dirty="0" err="1"/>
              <a:t>pomezí</a:t>
            </a:r>
            <a:r>
              <a:rPr lang="en-GB" sz="2000" dirty="0"/>
              <a:t> </a:t>
            </a:r>
            <a:r>
              <a:rPr lang="en-GB" sz="2000" dirty="0" err="1"/>
              <a:t>Ontaria</a:t>
            </a:r>
            <a:r>
              <a:rPr lang="en-GB" sz="2000" dirty="0"/>
              <a:t> </a:t>
            </a:r>
            <a:r>
              <a:rPr lang="en-GB" sz="2000" dirty="0" smtClean="0"/>
              <a:t>a </a:t>
            </a:r>
            <a:r>
              <a:rPr lang="en-GB" sz="2000" dirty="0" err="1"/>
              <a:t>Quebecu</a:t>
            </a:r>
            <a:r>
              <a:rPr lang="en-GB" sz="2000" dirty="0"/>
              <a:t> </a:t>
            </a:r>
            <a:r>
              <a:rPr lang="en-GB" sz="2000" dirty="0" err="1" smtClean="0"/>
              <a:t>leží</a:t>
            </a:r>
            <a:r>
              <a:rPr lang="en-GB" sz="2000" dirty="0" smtClean="0"/>
              <a:t> </a:t>
            </a:r>
            <a:r>
              <a:rPr lang="en-GB" sz="2000" dirty="0" err="1" smtClean="0"/>
              <a:t>hlavní</a:t>
            </a:r>
            <a:r>
              <a:rPr lang="en-GB" sz="2000" dirty="0" smtClean="0"/>
              <a:t> </a:t>
            </a:r>
            <a:r>
              <a:rPr lang="en-GB" sz="2000" dirty="0" err="1" smtClean="0"/>
              <a:t>město</a:t>
            </a:r>
            <a:r>
              <a:rPr lang="en-GB" sz="2000" dirty="0" smtClean="0"/>
              <a:t> </a:t>
            </a:r>
            <a:r>
              <a:rPr lang="en-GB" sz="2000" dirty="0" err="1"/>
              <a:t>Kanady</a:t>
            </a:r>
            <a:r>
              <a:rPr lang="en-GB" sz="2000" dirty="0"/>
              <a:t>, </a:t>
            </a:r>
            <a:r>
              <a:rPr lang="en-GB" sz="2000" dirty="0" err="1" smtClean="0"/>
              <a:t>relativně</a:t>
            </a:r>
            <a:r>
              <a:rPr lang="cs-CZ" sz="2000" dirty="0" smtClean="0"/>
              <a:t> </a:t>
            </a:r>
            <a:r>
              <a:rPr lang="en-GB" sz="2000" dirty="0" err="1" smtClean="0"/>
              <a:t>malá</a:t>
            </a:r>
            <a:r>
              <a:rPr lang="en-GB" sz="2000" dirty="0" smtClean="0"/>
              <a:t> </a:t>
            </a:r>
            <a:r>
              <a:rPr lang="en-GB" sz="2000" b="1" dirty="0" smtClean="0"/>
              <a:t>Ottawa</a:t>
            </a:r>
            <a:r>
              <a:rPr lang="cs-CZ" sz="2000" dirty="0" smtClean="0"/>
              <a:t> </a:t>
            </a:r>
            <a:r>
              <a:rPr lang="en-GB" sz="2000" dirty="0" smtClean="0"/>
              <a:t>(s </a:t>
            </a:r>
            <a:r>
              <a:rPr lang="en-GB" sz="2000" dirty="0" err="1" smtClean="0"/>
              <a:t>předměstím</a:t>
            </a:r>
            <a:r>
              <a:rPr lang="en-GB" sz="2000" dirty="0" smtClean="0"/>
              <a:t> </a:t>
            </a:r>
            <a:r>
              <a:rPr lang="en-GB" sz="2000" dirty="0"/>
              <a:t>Gatineau </a:t>
            </a:r>
            <a:r>
              <a:rPr lang="en-GB" sz="2000" dirty="0" smtClean="0"/>
              <a:t>1,2 </a:t>
            </a:r>
            <a:r>
              <a:rPr lang="en-GB" sz="2000" dirty="0"/>
              <a:t>mil. </a:t>
            </a:r>
            <a:r>
              <a:rPr lang="en-GB" sz="2000" dirty="0" err="1" smtClean="0"/>
              <a:t>obyv</a:t>
            </a:r>
            <a:r>
              <a:rPr lang="en-GB" sz="2000" dirty="0" smtClean="0"/>
              <a:t>.).V</a:t>
            </a:r>
            <a:r>
              <a:rPr lang="cs-CZ" sz="2000" dirty="0" smtClean="0"/>
              <a:t> </a:t>
            </a:r>
            <a:r>
              <a:rPr lang="en-GB" sz="2000" dirty="0" err="1" smtClean="0"/>
              <a:t>této</a:t>
            </a:r>
            <a:r>
              <a:rPr lang="en-GB" sz="2000" dirty="0" smtClean="0"/>
              <a:t> </a:t>
            </a:r>
            <a:r>
              <a:rPr lang="en-GB" sz="2000" dirty="0" err="1"/>
              <a:t>oblasti</a:t>
            </a:r>
            <a:r>
              <a:rPr lang="en-GB" sz="2000" dirty="0"/>
              <a:t> se </a:t>
            </a:r>
            <a:r>
              <a:rPr lang="en-GB" sz="2000" dirty="0" err="1"/>
              <a:t>nachází</a:t>
            </a:r>
            <a:r>
              <a:rPr lang="en-GB" sz="2000" dirty="0"/>
              <a:t> </a:t>
            </a:r>
            <a:r>
              <a:rPr lang="en-GB" sz="2000" dirty="0" err="1"/>
              <a:t>jedna</a:t>
            </a:r>
            <a:r>
              <a:rPr lang="en-GB" sz="2000" dirty="0"/>
              <a:t> </a:t>
            </a:r>
            <a:r>
              <a:rPr lang="en-GB" sz="2000" dirty="0" smtClean="0"/>
              <a:t>z</a:t>
            </a:r>
            <a:r>
              <a:rPr lang="cs-CZ" sz="2000" dirty="0" smtClean="0"/>
              <a:t> </a:t>
            </a:r>
            <a:r>
              <a:rPr lang="en-GB" sz="2000" dirty="0" err="1" smtClean="0"/>
              <a:t>největších</a:t>
            </a:r>
            <a:r>
              <a:rPr lang="en-GB" sz="2000" dirty="0" smtClean="0"/>
              <a:t> </a:t>
            </a:r>
            <a:r>
              <a:rPr lang="en-GB" sz="2000" dirty="0" err="1" smtClean="0"/>
              <a:t>přírodních</a:t>
            </a:r>
            <a:r>
              <a:rPr lang="en-GB" sz="2000" dirty="0" smtClean="0"/>
              <a:t> </a:t>
            </a:r>
            <a:r>
              <a:rPr lang="en-GB" sz="2000" dirty="0" err="1"/>
              <a:t>atrakcí</a:t>
            </a:r>
            <a:r>
              <a:rPr lang="en-GB" sz="2000" dirty="0"/>
              <a:t> </a:t>
            </a:r>
            <a:r>
              <a:rPr lang="en-GB" sz="2000" dirty="0" err="1"/>
              <a:t>Severní</a:t>
            </a:r>
            <a:r>
              <a:rPr lang="en-GB" sz="2000" dirty="0"/>
              <a:t> </a:t>
            </a:r>
            <a:r>
              <a:rPr lang="en-GB" sz="2000" dirty="0" err="1"/>
              <a:t>Ameriky</a:t>
            </a:r>
            <a:r>
              <a:rPr lang="en-GB" sz="2000" dirty="0"/>
              <a:t>, </a:t>
            </a:r>
            <a:r>
              <a:rPr lang="en-GB" sz="2000" dirty="0" err="1" smtClean="0"/>
              <a:t>kanadská</a:t>
            </a:r>
            <a:r>
              <a:rPr lang="en-GB" sz="2000" dirty="0" smtClean="0"/>
              <a:t> </a:t>
            </a:r>
            <a:r>
              <a:rPr lang="en-GB" sz="2000" dirty="0" err="1" smtClean="0"/>
              <a:t>část</a:t>
            </a:r>
            <a:r>
              <a:rPr lang="en-GB" sz="2000" dirty="0" smtClean="0"/>
              <a:t> </a:t>
            </a:r>
            <a:r>
              <a:rPr lang="en-GB" sz="2000" dirty="0" err="1"/>
              <a:t>vodopádu</a:t>
            </a:r>
            <a:r>
              <a:rPr lang="en-GB" sz="2000" dirty="0"/>
              <a:t> </a:t>
            </a:r>
            <a:r>
              <a:rPr lang="en-GB" sz="2000" dirty="0" smtClean="0"/>
              <a:t>Niagara, </a:t>
            </a:r>
            <a:r>
              <a:rPr lang="en-GB" sz="2000" dirty="0" err="1"/>
              <a:t>která</a:t>
            </a:r>
            <a:r>
              <a:rPr lang="en-GB" sz="2000" dirty="0"/>
              <a:t> je </a:t>
            </a:r>
            <a:r>
              <a:rPr lang="en-GB" sz="2000" dirty="0" err="1" smtClean="0"/>
              <a:t>větší</a:t>
            </a:r>
            <a:r>
              <a:rPr lang="en-GB" sz="2000" dirty="0" smtClean="0"/>
              <a:t> </a:t>
            </a:r>
            <a:r>
              <a:rPr lang="en-GB" sz="2000" dirty="0"/>
              <a:t>a </a:t>
            </a:r>
            <a:r>
              <a:rPr lang="en-GB" sz="2000" dirty="0" err="1" smtClean="0"/>
              <a:t>přitažlivější</a:t>
            </a:r>
            <a:r>
              <a:rPr lang="en-GB" sz="2000" dirty="0" smtClean="0"/>
              <a:t> </a:t>
            </a:r>
            <a:r>
              <a:rPr lang="en-GB" sz="2000" dirty="0" err="1" smtClean="0"/>
              <a:t>než</a:t>
            </a:r>
            <a:r>
              <a:rPr lang="cs-CZ" sz="2000" dirty="0" smtClean="0"/>
              <a:t> </a:t>
            </a:r>
            <a:r>
              <a:rPr lang="en-GB" sz="2000" dirty="0" err="1" smtClean="0"/>
              <a:t>americká</a:t>
            </a:r>
            <a:r>
              <a:rPr lang="en-GB" sz="2000" dirty="0" smtClean="0"/>
              <a:t> </a:t>
            </a:r>
            <a:r>
              <a:rPr lang="en-GB" sz="2000" dirty="0" err="1" smtClean="0"/>
              <a:t>část</a:t>
            </a:r>
            <a:r>
              <a:rPr lang="en-GB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6649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123478"/>
            <a:ext cx="7704856" cy="507703"/>
          </a:xfrm>
        </p:spPr>
        <p:txBody>
          <a:bodyPr/>
          <a:lstStyle/>
          <a:p>
            <a:r>
              <a:rPr lang="cs-CZ" dirty="0" smtClean="0"/>
              <a:t>Cestovní ruch v Kanadě</a:t>
            </a:r>
            <a:endParaRPr lang="en-GB" dirty="0"/>
          </a:p>
        </p:txBody>
      </p:sp>
      <p:sp>
        <p:nvSpPr>
          <p:cNvPr id="3" name="Obdélník 2"/>
          <p:cNvSpPr/>
          <p:nvPr/>
        </p:nvSpPr>
        <p:spPr>
          <a:xfrm>
            <a:off x="0" y="915566"/>
            <a:ext cx="9144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000" dirty="0" err="1"/>
              <a:t>Dál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západ</a:t>
            </a:r>
            <a:r>
              <a:rPr lang="en-GB" sz="2000" dirty="0"/>
              <a:t> </a:t>
            </a:r>
            <a:r>
              <a:rPr lang="en-GB" sz="2000" dirty="0" err="1" smtClean="0"/>
              <a:t>zasahuje</a:t>
            </a:r>
            <a:r>
              <a:rPr lang="en-GB" sz="2000" dirty="0" smtClean="0"/>
              <a:t> </a:t>
            </a:r>
            <a:r>
              <a:rPr lang="en-GB" sz="2000" b="1" dirty="0" smtClean="0"/>
              <a:t>Oblast </a:t>
            </a:r>
            <a:r>
              <a:rPr lang="en-GB" sz="2000" b="1" dirty="0" err="1" smtClean="0"/>
              <a:t>prérií</a:t>
            </a:r>
            <a:r>
              <a:rPr lang="en-GB" sz="2000" dirty="0" smtClean="0"/>
              <a:t>, </a:t>
            </a:r>
            <a:r>
              <a:rPr lang="en-GB" sz="2000" dirty="0" err="1"/>
              <a:t>která</a:t>
            </a:r>
            <a:r>
              <a:rPr lang="en-GB" sz="2000" dirty="0"/>
              <a:t> je </a:t>
            </a:r>
            <a:r>
              <a:rPr lang="en-GB" sz="2000" dirty="0" err="1" smtClean="0"/>
              <a:t>pokračováním</a:t>
            </a:r>
            <a:r>
              <a:rPr lang="en-GB" sz="2000" dirty="0" smtClean="0"/>
              <a:t> </a:t>
            </a:r>
            <a:r>
              <a:rPr lang="en-GB" sz="2000" dirty="0" err="1" smtClean="0"/>
              <a:t>amerických</a:t>
            </a:r>
            <a:r>
              <a:rPr lang="en-GB" sz="2000" dirty="0" smtClean="0"/>
              <a:t> </a:t>
            </a:r>
            <a:r>
              <a:rPr lang="en-GB" sz="2000" dirty="0" err="1" smtClean="0"/>
              <a:t>Velkých</a:t>
            </a:r>
            <a:r>
              <a:rPr lang="en-GB" sz="2000" dirty="0" smtClean="0"/>
              <a:t> </a:t>
            </a:r>
            <a:r>
              <a:rPr lang="en-GB" sz="2000" dirty="0" err="1" smtClean="0"/>
              <a:t>plání</a:t>
            </a:r>
            <a:r>
              <a:rPr lang="en-GB" sz="2000" dirty="0"/>
              <a:t>, a </a:t>
            </a:r>
            <a:r>
              <a:rPr lang="cs-CZ" sz="2000" dirty="0" smtClean="0"/>
              <a:t>t</a:t>
            </a:r>
            <a:r>
              <a:rPr lang="en-GB" sz="2000" dirty="0" err="1" smtClean="0"/>
              <a:t>uristicky</a:t>
            </a:r>
            <a:r>
              <a:rPr lang="en-GB" sz="2000" dirty="0" smtClean="0"/>
              <a:t> </a:t>
            </a:r>
            <a:r>
              <a:rPr lang="en-GB" sz="2000" dirty="0" err="1" smtClean="0"/>
              <a:t>rovněž</a:t>
            </a:r>
            <a:r>
              <a:rPr lang="cs-CZ" sz="2000" dirty="0" smtClean="0"/>
              <a:t> </a:t>
            </a:r>
            <a:r>
              <a:rPr lang="en-GB" sz="2000" dirty="0" err="1" smtClean="0"/>
              <a:t>patří</a:t>
            </a:r>
            <a:r>
              <a:rPr lang="en-GB" sz="2000" dirty="0" smtClean="0"/>
              <a:t> </a:t>
            </a:r>
            <a:r>
              <a:rPr lang="en-GB" sz="2000" dirty="0"/>
              <a:t>k </a:t>
            </a:r>
            <a:r>
              <a:rPr lang="en-GB" sz="2000" dirty="0" err="1" smtClean="0"/>
              <a:t>nejatraktivnějším</a:t>
            </a:r>
            <a:r>
              <a:rPr lang="en-GB" sz="2000" dirty="0" smtClean="0"/>
              <a:t>. </a:t>
            </a:r>
            <a:r>
              <a:rPr lang="en-GB" sz="2000" dirty="0" err="1"/>
              <a:t>Také</a:t>
            </a:r>
            <a:r>
              <a:rPr lang="en-GB" sz="2000" dirty="0"/>
              <a:t> </a:t>
            </a:r>
            <a:r>
              <a:rPr lang="en-GB" sz="2000" b="1" dirty="0" err="1" smtClean="0"/>
              <a:t>Kordillery</a:t>
            </a:r>
            <a:r>
              <a:rPr lang="cs-CZ" sz="2000" dirty="0" smtClean="0"/>
              <a:t> </a:t>
            </a:r>
            <a:r>
              <a:rPr lang="en-GB" sz="2000" dirty="0" err="1" smtClean="0"/>
              <a:t>nekončí</a:t>
            </a:r>
            <a:r>
              <a:rPr lang="en-GB" sz="2000" dirty="0" smtClean="0"/>
              <a:t> </a:t>
            </a:r>
            <a:r>
              <a:rPr lang="en-GB" sz="2000" dirty="0" err="1"/>
              <a:t>na</a:t>
            </a:r>
            <a:r>
              <a:rPr lang="en-GB" sz="2000" dirty="0"/>
              <a:t> 49º </a:t>
            </a:r>
            <a:r>
              <a:rPr lang="en-GB" sz="2000" dirty="0" err="1" smtClean="0"/>
              <a:t>s.š</a:t>
            </a:r>
            <a:r>
              <a:rPr lang="en-GB" sz="2000" dirty="0" smtClean="0"/>
              <a:t>., </a:t>
            </a:r>
            <a:r>
              <a:rPr lang="en-GB" sz="2000" dirty="0" err="1"/>
              <a:t>kde</a:t>
            </a:r>
            <a:r>
              <a:rPr lang="en-GB" sz="2000" dirty="0"/>
              <a:t> </a:t>
            </a:r>
            <a:r>
              <a:rPr lang="en-GB" sz="2000" dirty="0" err="1" smtClean="0"/>
              <a:t>leží</a:t>
            </a:r>
            <a:r>
              <a:rPr lang="en-GB" sz="2000" dirty="0" smtClean="0"/>
              <a:t> </a:t>
            </a:r>
            <a:r>
              <a:rPr lang="cs-CZ" sz="2000" dirty="0" smtClean="0"/>
              <a:t>v</a:t>
            </a:r>
            <a:r>
              <a:rPr lang="en-GB" sz="2000" dirty="0" err="1" smtClean="0"/>
              <a:t>alná</a:t>
            </a:r>
            <a:r>
              <a:rPr lang="en-GB" sz="2000" dirty="0" smtClean="0"/>
              <a:t> </a:t>
            </a:r>
            <a:r>
              <a:rPr lang="en-GB" sz="2000" dirty="0" err="1" smtClean="0"/>
              <a:t>část</a:t>
            </a:r>
            <a:r>
              <a:rPr lang="en-GB" sz="2000" dirty="0" smtClean="0"/>
              <a:t> </a:t>
            </a:r>
            <a:r>
              <a:rPr lang="en-GB" sz="2000" dirty="0" err="1"/>
              <a:t>politické</a:t>
            </a:r>
            <a:r>
              <a:rPr lang="en-GB" sz="2000" dirty="0"/>
              <a:t> </a:t>
            </a:r>
            <a:r>
              <a:rPr lang="en-GB" sz="2000" dirty="0" err="1"/>
              <a:t>hranice</a:t>
            </a:r>
            <a:r>
              <a:rPr lang="en-GB" sz="2000" dirty="0"/>
              <a:t> </a:t>
            </a:r>
            <a:r>
              <a:rPr lang="en-GB" sz="2000" dirty="0" err="1"/>
              <a:t>mezi</a:t>
            </a:r>
            <a:r>
              <a:rPr lang="en-GB" sz="2000" dirty="0"/>
              <a:t> </a:t>
            </a:r>
            <a:r>
              <a:rPr lang="en-GB" sz="2000" dirty="0" smtClean="0"/>
              <a:t>USA</a:t>
            </a:r>
            <a:r>
              <a:rPr lang="cs-CZ" sz="2000" dirty="0" smtClean="0"/>
              <a:t> </a:t>
            </a:r>
            <a:r>
              <a:rPr lang="en-GB" sz="2000" dirty="0" smtClean="0"/>
              <a:t>a </a:t>
            </a:r>
            <a:r>
              <a:rPr lang="en-GB" sz="2000" dirty="0" err="1"/>
              <a:t>Kanadou</a:t>
            </a:r>
            <a:r>
              <a:rPr lang="en-GB" sz="2000" dirty="0"/>
              <a:t>. </a:t>
            </a:r>
            <a:r>
              <a:rPr lang="en-GB" sz="2000" dirty="0" err="1"/>
              <a:t>Kanadské</a:t>
            </a:r>
            <a:r>
              <a:rPr lang="en-GB" sz="2000" dirty="0"/>
              <a:t> </a:t>
            </a:r>
            <a:r>
              <a:rPr lang="en-GB" sz="2000" dirty="0" err="1"/>
              <a:t>Kordillery</a:t>
            </a:r>
            <a:r>
              <a:rPr lang="en-GB" sz="2000" dirty="0"/>
              <a:t> </a:t>
            </a:r>
            <a:r>
              <a:rPr lang="en-GB" sz="2000" dirty="0" err="1"/>
              <a:t>jsou</a:t>
            </a:r>
            <a:r>
              <a:rPr lang="en-GB" sz="2000" dirty="0"/>
              <a:t> </a:t>
            </a:r>
            <a:r>
              <a:rPr lang="en-GB" sz="2000" dirty="0" err="1" smtClean="0"/>
              <a:t>stejně</a:t>
            </a:r>
            <a:r>
              <a:rPr lang="cs-CZ" sz="2000" dirty="0" smtClean="0"/>
              <a:t> </a:t>
            </a:r>
            <a:r>
              <a:rPr lang="en-GB" sz="2000" dirty="0" err="1" smtClean="0"/>
              <a:t>atraktivní</a:t>
            </a:r>
            <a:r>
              <a:rPr lang="en-GB" sz="2000" dirty="0" smtClean="0"/>
              <a:t> </a:t>
            </a:r>
            <a:r>
              <a:rPr lang="en-GB" sz="2000" dirty="0" err="1"/>
              <a:t>jako</a:t>
            </a:r>
            <a:r>
              <a:rPr lang="en-GB" sz="2000" dirty="0"/>
              <a:t> ty </a:t>
            </a:r>
            <a:r>
              <a:rPr lang="en-GB" sz="2000" dirty="0" err="1"/>
              <a:t>americké</a:t>
            </a:r>
            <a:r>
              <a:rPr lang="en-GB" sz="2000" dirty="0"/>
              <a:t> </a:t>
            </a:r>
            <a:r>
              <a:rPr lang="en-GB" sz="2000" dirty="0" err="1"/>
              <a:t>zejména</a:t>
            </a:r>
            <a:r>
              <a:rPr lang="en-GB" sz="2000" dirty="0"/>
              <a:t> </a:t>
            </a:r>
            <a:r>
              <a:rPr lang="en-GB" sz="2000" dirty="0" err="1"/>
              <a:t>díky</a:t>
            </a:r>
            <a:r>
              <a:rPr lang="en-GB" sz="2000" dirty="0"/>
              <a:t> </a:t>
            </a:r>
            <a:r>
              <a:rPr lang="en-GB" sz="2000" dirty="0" err="1" smtClean="0"/>
              <a:t>neporušené</a:t>
            </a:r>
            <a:r>
              <a:rPr lang="en-GB" sz="2000" dirty="0" smtClean="0"/>
              <a:t> </a:t>
            </a:r>
            <a:r>
              <a:rPr lang="en-GB" sz="2000" dirty="0" err="1" smtClean="0"/>
              <a:t>přírodě</a:t>
            </a:r>
            <a:r>
              <a:rPr lang="en-GB" sz="2000" dirty="0" smtClean="0"/>
              <a:t>. </a:t>
            </a:r>
            <a:r>
              <a:rPr lang="en-GB" sz="2000" dirty="0" err="1"/>
              <a:t>Zde</a:t>
            </a:r>
            <a:r>
              <a:rPr lang="en-GB" sz="2000" dirty="0"/>
              <a:t> </a:t>
            </a:r>
            <a:r>
              <a:rPr lang="en-GB" sz="2000" dirty="0" err="1"/>
              <a:t>jsou</a:t>
            </a:r>
            <a:r>
              <a:rPr lang="en-GB" sz="2000" dirty="0"/>
              <a:t> </a:t>
            </a:r>
            <a:r>
              <a:rPr lang="en-GB" sz="2000" dirty="0" err="1" smtClean="0"/>
              <a:t>umístěny</a:t>
            </a:r>
            <a:r>
              <a:rPr lang="en-GB" sz="2000" dirty="0" smtClean="0"/>
              <a:t> </a:t>
            </a:r>
            <a:r>
              <a:rPr lang="cs-CZ" sz="2000" dirty="0" smtClean="0"/>
              <a:t>n</a:t>
            </a:r>
            <a:r>
              <a:rPr lang="en-GB" sz="2000" dirty="0" err="1" smtClean="0"/>
              <a:t>ejvětší</a:t>
            </a:r>
            <a:r>
              <a:rPr lang="en-GB" sz="2000" dirty="0" smtClean="0"/>
              <a:t> </a:t>
            </a:r>
            <a:r>
              <a:rPr lang="en-GB" sz="2000" dirty="0" err="1" smtClean="0"/>
              <a:t>kanadské</a:t>
            </a:r>
            <a:r>
              <a:rPr lang="en-GB" sz="2000" dirty="0" smtClean="0"/>
              <a:t> </a:t>
            </a:r>
            <a:r>
              <a:rPr lang="en-GB" sz="2000" dirty="0" err="1"/>
              <a:t>národní</a:t>
            </a:r>
            <a:r>
              <a:rPr lang="en-GB" sz="2000" dirty="0"/>
              <a:t> parky </a:t>
            </a:r>
            <a:r>
              <a:rPr lang="en-GB" sz="2000" dirty="0" smtClean="0"/>
              <a:t>(</a:t>
            </a:r>
            <a:r>
              <a:rPr lang="en-GB" sz="2000" b="1" dirty="0" smtClean="0"/>
              <a:t>Banff</a:t>
            </a:r>
            <a:r>
              <a:rPr lang="cs-CZ" sz="2000" dirty="0" smtClean="0"/>
              <a:t> </a:t>
            </a:r>
            <a:r>
              <a:rPr lang="en-GB" sz="2000" dirty="0" smtClean="0"/>
              <a:t>–</a:t>
            </a:r>
            <a:r>
              <a:rPr lang="cs-CZ" sz="2000" dirty="0" smtClean="0"/>
              <a:t> </a:t>
            </a:r>
            <a:r>
              <a:rPr lang="en-GB" sz="2000" dirty="0" err="1" smtClean="0"/>
              <a:t>nejstarší</a:t>
            </a:r>
            <a:r>
              <a:rPr lang="en-GB" sz="2000" dirty="0"/>
              <a:t>, </a:t>
            </a:r>
            <a:r>
              <a:rPr lang="en-GB" sz="2000" dirty="0" err="1"/>
              <a:t>zal</a:t>
            </a:r>
            <a:r>
              <a:rPr lang="en-GB" sz="2000" dirty="0"/>
              <a:t>. </a:t>
            </a:r>
            <a:r>
              <a:rPr lang="en-GB" sz="2000" dirty="0" smtClean="0"/>
              <a:t>1885,</a:t>
            </a:r>
            <a:r>
              <a:rPr lang="cs-CZ" sz="2000" dirty="0" smtClean="0"/>
              <a:t> </a:t>
            </a:r>
            <a:r>
              <a:rPr lang="en-GB" sz="2000" b="1" dirty="0" smtClean="0"/>
              <a:t>Jasper</a:t>
            </a:r>
            <a:r>
              <a:rPr lang="en-GB" sz="2000" dirty="0"/>
              <a:t>, </a:t>
            </a:r>
            <a:r>
              <a:rPr lang="en-GB" sz="2000" b="1" dirty="0" smtClean="0"/>
              <a:t>Yoho</a:t>
            </a:r>
            <a:r>
              <a:rPr lang="en-GB" sz="2000" dirty="0"/>
              <a:t>, </a:t>
            </a:r>
            <a:r>
              <a:rPr lang="en-GB" sz="2000" b="1" dirty="0" smtClean="0"/>
              <a:t>Glacier</a:t>
            </a:r>
            <a:r>
              <a:rPr lang="en-GB" sz="2000" dirty="0" smtClean="0"/>
              <a:t> –</a:t>
            </a:r>
            <a:r>
              <a:rPr lang="cs-CZ" sz="2000" dirty="0" smtClean="0"/>
              <a:t> </a:t>
            </a:r>
            <a:r>
              <a:rPr lang="en-GB" sz="2000" dirty="0" err="1" smtClean="0"/>
              <a:t>neplést</a:t>
            </a:r>
            <a:r>
              <a:rPr lang="en-GB" sz="2000" dirty="0" smtClean="0"/>
              <a:t> </a:t>
            </a:r>
            <a:r>
              <a:rPr lang="en-GB" sz="2000" dirty="0" err="1"/>
              <a:t>si</a:t>
            </a:r>
            <a:r>
              <a:rPr lang="en-GB" sz="2000" dirty="0"/>
              <a:t> se </a:t>
            </a:r>
            <a:r>
              <a:rPr lang="en-GB" sz="2000" dirty="0" err="1" smtClean="0"/>
              <a:t>stejnojmenným</a:t>
            </a:r>
            <a:r>
              <a:rPr lang="en-GB" sz="2000" dirty="0"/>
              <a:t>, </a:t>
            </a:r>
            <a:r>
              <a:rPr lang="en-GB" sz="2000" dirty="0" err="1" smtClean="0"/>
              <a:t>avšakjižněji</a:t>
            </a:r>
            <a:r>
              <a:rPr lang="en-GB" sz="2000" dirty="0" smtClean="0"/>
              <a:t> </a:t>
            </a:r>
            <a:r>
              <a:rPr lang="en-GB" sz="2000" dirty="0" err="1" smtClean="0"/>
              <a:t>položeným</a:t>
            </a:r>
            <a:r>
              <a:rPr lang="en-GB" sz="2000" dirty="0" smtClean="0"/>
              <a:t> </a:t>
            </a:r>
            <a:r>
              <a:rPr lang="en-GB" sz="2000" dirty="0" err="1"/>
              <a:t>národním</a:t>
            </a:r>
            <a:r>
              <a:rPr lang="en-GB" sz="2000" dirty="0"/>
              <a:t> </a:t>
            </a:r>
            <a:r>
              <a:rPr lang="en-GB" sz="2000" dirty="0" err="1" smtClean="0"/>
              <a:t>parkem</a:t>
            </a:r>
            <a:r>
              <a:rPr lang="en-GB" sz="2000" dirty="0" smtClean="0"/>
              <a:t> </a:t>
            </a:r>
            <a:r>
              <a:rPr lang="en-GB" sz="2000" dirty="0" err="1" smtClean="0"/>
              <a:t>vUSA</a:t>
            </a:r>
            <a:r>
              <a:rPr lang="en-GB" sz="2000" dirty="0" smtClean="0"/>
              <a:t>).</a:t>
            </a:r>
            <a:endParaRPr lang="cs-CZ" sz="20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000" dirty="0" err="1" smtClean="0"/>
              <a:t>Největším</a:t>
            </a:r>
            <a:r>
              <a:rPr lang="en-GB" sz="2000" dirty="0" smtClean="0"/>
              <a:t> </a:t>
            </a:r>
            <a:r>
              <a:rPr lang="en-GB" sz="2000" dirty="0" err="1"/>
              <a:t>centrem</a:t>
            </a:r>
            <a:r>
              <a:rPr lang="en-GB" sz="2000" dirty="0"/>
              <a:t> </a:t>
            </a:r>
            <a:r>
              <a:rPr lang="en-GB" sz="2000" dirty="0" err="1" smtClean="0"/>
              <a:t>horské</a:t>
            </a:r>
            <a:r>
              <a:rPr lang="en-GB" sz="2000" dirty="0" smtClean="0"/>
              <a:t> </a:t>
            </a:r>
            <a:r>
              <a:rPr lang="en-GB" sz="2000" dirty="0" err="1"/>
              <a:t>západní</a:t>
            </a:r>
            <a:r>
              <a:rPr lang="en-GB" sz="2000" dirty="0"/>
              <a:t> </a:t>
            </a:r>
            <a:r>
              <a:rPr lang="en-GB" sz="2000" dirty="0" err="1"/>
              <a:t>Kanady</a:t>
            </a:r>
            <a:r>
              <a:rPr lang="en-GB" sz="2000" dirty="0"/>
              <a:t> je </a:t>
            </a:r>
            <a:r>
              <a:rPr lang="en-GB" sz="2000" dirty="0" err="1" smtClean="0"/>
              <a:t>přímořský</a:t>
            </a:r>
            <a:r>
              <a:rPr lang="cs-CZ" sz="2000" dirty="0" smtClean="0"/>
              <a:t> </a:t>
            </a:r>
            <a:r>
              <a:rPr lang="en-GB" sz="2000" b="1" dirty="0" smtClean="0"/>
              <a:t>Vancouver</a:t>
            </a:r>
            <a:r>
              <a:rPr lang="cs-CZ" sz="2000" dirty="0" smtClean="0"/>
              <a:t> </a:t>
            </a:r>
            <a:r>
              <a:rPr lang="en-GB" sz="2000" dirty="0" smtClean="0"/>
              <a:t>(2,3 </a:t>
            </a:r>
            <a:r>
              <a:rPr lang="en-GB" sz="2000" dirty="0"/>
              <a:t>mil</a:t>
            </a:r>
            <a:r>
              <a:rPr lang="en-GB" sz="2000" dirty="0" smtClean="0"/>
              <a:t>.), </a:t>
            </a:r>
            <a:r>
              <a:rPr lang="en-GB" sz="2000" dirty="0" err="1" smtClean="0"/>
              <a:t>město</a:t>
            </a:r>
            <a:r>
              <a:rPr lang="en-GB" sz="2000" dirty="0"/>
              <a:t>, </a:t>
            </a:r>
            <a:r>
              <a:rPr lang="cs-CZ" sz="2000" dirty="0" smtClean="0"/>
              <a:t>k</a:t>
            </a:r>
            <a:r>
              <a:rPr lang="en-GB" sz="2000" dirty="0" err="1" smtClean="0"/>
              <a:t>teré</a:t>
            </a:r>
            <a:r>
              <a:rPr lang="en-GB" sz="2000" dirty="0" smtClean="0"/>
              <a:t> </a:t>
            </a:r>
            <a:r>
              <a:rPr lang="en-GB" sz="2000" dirty="0" err="1"/>
              <a:t>má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dosah</a:t>
            </a:r>
            <a:r>
              <a:rPr lang="en-GB" sz="2000" dirty="0"/>
              <a:t> </a:t>
            </a:r>
            <a:r>
              <a:rPr lang="en-GB" sz="2000" dirty="0" err="1"/>
              <a:t>velmi</a:t>
            </a:r>
            <a:r>
              <a:rPr lang="en-GB" sz="2000" dirty="0"/>
              <a:t> </a:t>
            </a:r>
            <a:r>
              <a:rPr lang="en-GB" sz="2000" dirty="0" err="1" smtClean="0"/>
              <a:t>rozmanité</a:t>
            </a:r>
            <a:r>
              <a:rPr lang="en-GB" sz="2000" dirty="0" smtClean="0"/>
              <a:t> </a:t>
            </a:r>
            <a:r>
              <a:rPr lang="en-GB" sz="2000" dirty="0" err="1" smtClean="0"/>
              <a:t>okolí</a:t>
            </a:r>
            <a:r>
              <a:rPr lang="en-GB" sz="2000" dirty="0" smtClean="0"/>
              <a:t>.</a:t>
            </a:r>
            <a:r>
              <a:rPr lang="cs-CZ" sz="2000" dirty="0" smtClean="0"/>
              <a:t> </a:t>
            </a:r>
            <a:r>
              <a:rPr lang="en-GB" sz="2000" dirty="0" err="1" smtClean="0"/>
              <a:t>Díky</a:t>
            </a:r>
            <a:r>
              <a:rPr lang="en-GB" sz="2000" dirty="0" smtClean="0"/>
              <a:t> </a:t>
            </a:r>
            <a:r>
              <a:rPr lang="en-GB" sz="2000" dirty="0" err="1"/>
              <a:t>teplému</a:t>
            </a:r>
            <a:r>
              <a:rPr lang="en-GB" sz="2000" dirty="0"/>
              <a:t> </a:t>
            </a:r>
            <a:r>
              <a:rPr lang="en-GB" sz="2000" dirty="0" err="1" smtClean="0"/>
              <a:t>mořskému</a:t>
            </a:r>
            <a:r>
              <a:rPr lang="en-GB" sz="2000" dirty="0" smtClean="0"/>
              <a:t> </a:t>
            </a:r>
            <a:r>
              <a:rPr lang="en-GB" sz="2000" dirty="0" err="1"/>
              <a:t>proudu</a:t>
            </a:r>
            <a:r>
              <a:rPr lang="en-GB" sz="2000" dirty="0"/>
              <a:t> </a:t>
            </a:r>
            <a:r>
              <a:rPr lang="en-GB" sz="2000" dirty="0" err="1"/>
              <a:t>má</a:t>
            </a:r>
            <a:r>
              <a:rPr lang="en-GB" sz="2000" dirty="0"/>
              <a:t> </a:t>
            </a:r>
            <a:r>
              <a:rPr lang="en-GB" sz="2000" dirty="0" err="1" smtClean="0"/>
              <a:t>příjemné</a:t>
            </a:r>
            <a:r>
              <a:rPr lang="en-GB" sz="2000" dirty="0" smtClean="0"/>
              <a:t> </a:t>
            </a:r>
            <a:r>
              <a:rPr lang="cs-CZ" sz="2000" dirty="0"/>
              <a:t>t</a:t>
            </a:r>
            <a:r>
              <a:rPr lang="en-GB" sz="2000" dirty="0" err="1" smtClean="0"/>
              <a:t>eplé</a:t>
            </a:r>
            <a:r>
              <a:rPr lang="en-GB" sz="2000" dirty="0" smtClean="0"/>
              <a:t> </a:t>
            </a:r>
            <a:r>
              <a:rPr lang="en-GB" sz="2000" dirty="0" err="1"/>
              <a:t>podnebí</a:t>
            </a:r>
            <a:r>
              <a:rPr lang="en-GB" sz="2000" dirty="0"/>
              <a:t>, ale </a:t>
            </a:r>
            <a:r>
              <a:rPr lang="en-GB" sz="2000" dirty="0" smtClean="0"/>
              <a:t>v</a:t>
            </a:r>
            <a:r>
              <a:rPr lang="cs-CZ" sz="2000" dirty="0" smtClean="0"/>
              <a:t> </a:t>
            </a:r>
            <a:r>
              <a:rPr lang="en-GB" sz="2000" dirty="0" err="1" smtClean="0"/>
              <a:t>nedalekých</a:t>
            </a:r>
            <a:r>
              <a:rPr lang="en-GB" sz="2000" dirty="0" smtClean="0"/>
              <a:t> </a:t>
            </a:r>
            <a:r>
              <a:rPr lang="en-GB" sz="2000" dirty="0" err="1"/>
              <a:t>horách</a:t>
            </a:r>
            <a:r>
              <a:rPr lang="en-GB" sz="2000" dirty="0"/>
              <a:t> </a:t>
            </a:r>
            <a:r>
              <a:rPr lang="en-GB" sz="2000" dirty="0" err="1"/>
              <a:t>jsou</a:t>
            </a:r>
            <a:r>
              <a:rPr lang="en-GB" sz="2000" dirty="0"/>
              <a:t> </a:t>
            </a:r>
            <a:r>
              <a:rPr lang="en-GB" sz="2000" dirty="0" err="1" smtClean="0"/>
              <a:t>skvělé</a:t>
            </a:r>
            <a:r>
              <a:rPr lang="en-GB" sz="2000" dirty="0" smtClean="0"/>
              <a:t> </a:t>
            </a:r>
            <a:r>
              <a:rPr lang="en-GB" sz="2000" dirty="0" err="1"/>
              <a:t>podmínky</a:t>
            </a:r>
            <a:r>
              <a:rPr lang="en-GB" sz="2000" dirty="0"/>
              <a:t> </a:t>
            </a:r>
            <a:r>
              <a:rPr lang="en-GB" sz="2000" dirty="0" err="1" smtClean="0"/>
              <a:t>také</a:t>
            </a:r>
            <a:r>
              <a:rPr lang="en-GB" sz="2000" dirty="0" smtClean="0"/>
              <a:t> pro </a:t>
            </a:r>
            <a:r>
              <a:rPr lang="en-GB" sz="2000" dirty="0" err="1"/>
              <a:t>zimní</a:t>
            </a:r>
            <a:r>
              <a:rPr lang="en-GB" sz="2000" dirty="0"/>
              <a:t> </a:t>
            </a:r>
            <a:r>
              <a:rPr lang="en-GB" sz="2000" dirty="0" err="1"/>
              <a:t>sportování</a:t>
            </a:r>
            <a:r>
              <a:rPr lang="en-GB" sz="2000" dirty="0"/>
              <a:t> </a:t>
            </a:r>
            <a:r>
              <a:rPr lang="en-GB" sz="2000" dirty="0" err="1" smtClean="0"/>
              <a:t>viz</a:t>
            </a:r>
            <a:r>
              <a:rPr lang="en-GB" sz="2000" dirty="0" smtClean="0"/>
              <a:t> </a:t>
            </a:r>
            <a:r>
              <a:rPr lang="en-GB" sz="2000" dirty="0"/>
              <a:t>ZOH </a:t>
            </a:r>
            <a:r>
              <a:rPr lang="en-GB" sz="2000" dirty="0" err="1"/>
              <a:t>ve</a:t>
            </a:r>
            <a:r>
              <a:rPr lang="en-GB" sz="2000" dirty="0"/>
              <a:t> </a:t>
            </a:r>
            <a:r>
              <a:rPr lang="en-GB" sz="2000" dirty="0" err="1" smtClean="0"/>
              <a:t>středisku</a:t>
            </a:r>
            <a:r>
              <a:rPr lang="en-GB" sz="2000" dirty="0" smtClean="0"/>
              <a:t> </a:t>
            </a:r>
            <a:r>
              <a:rPr lang="en-GB" sz="2000" b="1" dirty="0" smtClean="0"/>
              <a:t>Whistler</a:t>
            </a:r>
            <a:r>
              <a:rPr lang="en-GB" sz="2000" dirty="0" smtClean="0"/>
              <a:t>).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66682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123478"/>
            <a:ext cx="7704856" cy="507703"/>
          </a:xfrm>
        </p:spPr>
        <p:txBody>
          <a:bodyPr/>
          <a:lstStyle/>
          <a:p>
            <a:r>
              <a:rPr lang="cs-CZ" dirty="0"/>
              <a:t>Předpoklady cestovního ruchu v Americe</a:t>
            </a:r>
          </a:p>
        </p:txBody>
      </p:sp>
      <p:sp>
        <p:nvSpPr>
          <p:cNvPr id="3" name="Obdélník 2"/>
          <p:cNvSpPr/>
          <p:nvPr/>
        </p:nvSpPr>
        <p:spPr>
          <a:xfrm>
            <a:off x="0" y="915566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000" dirty="0"/>
              <a:t>Na sever od </a:t>
            </a:r>
            <a:r>
              <a:rPr lang="en-GB" sz="2000" dirty="0" err="1"/>
              <a:t>ní</a:t>
            </a:r>
            <a:r>
              <a:rPr lang="en-GB" sz="2000" dirty="0"/>
              <a:t> </a:t>
            </a:r>
            <a:r>
              <a:rPr lang="en-GB" sz="2000" dirty="0" err="1"/>
              <a:t>vymezujeme</a:t>
            </a:r>
            <a:r>
              <a:rPr lang="cs-CZ" sz="2000" dirty="0"/>
              <a:t> </a:t>
            </a:r>
            <a:r>
              <a:rPr lang="en-GB" sz="2000" dirty="0" err="1"/>
              <a:t>Severní</a:t>
            </a:r>
            <a:r>
              <a:rPr lang="en-GB" sz="2000" dirty="0"/>
              <a:t> </a:t>
            </a:r>
            <a:r>
              <a:rPr lang="en-GB" sz="2000" dirty="0" err="1"/>
              <a:t>Ameriku</a:t>
            </a:r>
            <a:r>
              <a:rPr lang="en-GB" sz="2000" dirty="0"/>
              <a:t> v</a:t>
            </a:r>
            <a:r>
              <a:rPr lang="cs-CZ" sz="2000" dirty="0"/>
              <a:t> </a:t>
            </a:r>
            <a:r>
              <a:rPr lang="en-GB" sz="2000" dirty="0" err="1"/>
              <a:t>užším</a:t>
            </a:r>
            <a:r>
              <a:rPr lang="en-GB" sz="2000" dirty="0"/>
              <a:t> </a:t>
            </a:r>
            <a:r>
              <a:rPr lang="en-GB" sz="2000" dirty="0" err="1"/>
              <a:t>vymezení</a:t>
            </a:r>
            <a:r>
              <a:rPr lang="en-GB" sz="2000" dirty="0"/>
              <a:t>, </a:t>
            </a:r>
            <a:r>
              <a:rPr lang="en-GB" sz="2000" dirty="0" err="1"/>
              <a:t>někdy</a:t>
            </a:r>
            <a:r>
              <a:rPr lang="en-GB" sz="2000" dirty="0"/>
              <a:t> </a:t>
            </a:r>
            <a:r>
              <a:rPr lang="en-GB" sz="2000" dirty="0" err="1"/>
              <a:t>také</a:t>
            </a:r>
            <a:r>
              <a:rPr lang="en-GB" sz="2000" dirty="0"/>
              <a:t> </a:t>
            </a:r>
            <a:r>
              <a:rPr lang="en-GB" sz="2000" dirty="0" err="1"/>
              <a:t>nazvanou</a:t>
            </a:r>
            <a:r>
              <a:rPr lang="en-GB" sz="2000" dirty="0"/>
              <a:t> </a:t>
            </a:r>
            <a:r>
              <a:rPr lang="en-GB" sz="2000" dirty="0" err="1"/>
              <a:t>Angloamerika</a:t>
            </a:r>
            <a:r>
              <a:rPr lang="en-GB" sz="2000" dirty="0"/>
              <a:t>, </a:t>
            </a:r>
            <a:r>
              <a:rPr lang="en-GB" sz="2000" dirty="0" err="1"/>
              <a:t>protože</a:t>
            </a:r>
            <a:r>
              <a:rPr lang="en-GB" sz="2000" dirty="0"/>
              <a:t> </a:t>
            </a:r>
            <a:r>
              <a:rPr lang="en-GB" sz="2000" dirty="0" err="1"/>
              <a:t>zahrnuje</a:t>
            </a:r>
            <a:r>
              <a:rPr lang="en-GB" sz="2000" dirty="0"/>
              <a:t> </a:t>
            </a:r>
            <a:r>
              <a:rPr lang="en-GB" sz="2000" dirty="0" err="1"/>
              <a:t>státy</a:t>
            </a:r>
            <a:r>
              <a:rPr lang="en-GB" sz="2000" dirty="0"/>
              <a:t> </a:t>
            </a:r>
            <a:r>
              <a:rPr lang="en-GB" sz="2000" dirty="0" err="1"/>
              <a:t>kolonizované</a:t>
            </a:r>
            <a:r>
              <a:rPr lang="en-GB" sz="2000" dirty="0"/>
              <a:t> </a:t>
            </a:r>
            <a:r>
              <a:rPr lang="en-GB" sz="2000" dirty="0" err="1"/>
              <a:t>původně</a:t>
            </a:r>
            <a:r>
              <a:rPr lang="cs-CZ" sz="2000" dirty="0"/>
              <a:t> </a:t>
            </a:r>
            <a:r>
              <a:rPr lang="en-GB" sz="2000" dirty="0" err="1"/>
              <a:t>Velkou</a:t>
            </a:r>
            <a:r>
              <a:rPr lang="en-GB" sz="2000" dirty="0"/>
              <a:t> </a:t>
            </a:r>
            <a:r>
              <a:rPr lang="en-GB" sz="2000" dirty="0" err="1"/>
              <a:t>Británií</a:t>
            </a:r>
            <a:r>
              <a:rPr lang="en-GB" sz="2000" dirty="0"/>
              <a:t>, </a:t>
            </a:r>
            <a:r>
              <a:rPr lang="en-GB" sz="2000" dirty="0" err="1"/>
              <a:t>tedy</a:t>
            </a:r>
            <a:r>
              <a:rPr lang="en-GB" sz="2000" dirty="0"/>
              <a:t> </a:t>
            </a:r>
            <a:r>
              <a:rPr lang="en-GB" sz="2000" dirty="0" err="1"/>
              <a:t>Spojené</a:t>
            </a:r>
            <a:r>
              <a:rPr lang="en-GB" sz="2000" dirty="0"/>
              <a:t> </a:t>
            </a:r>
            <a:r>
              <a:rPr lang="en-GB" sz="2000" dirty="0" err="1"/>
              <a:t>státy</a:t>
            </a:r>
            <a:r>
              <a:rPr lang="en-GB" sz="2000" dirty="0"/>
              <a:t> a </a:t>
            </a:r>
            <a:r>
              <a:rPr lang="en-GB" sz="2000" dirty="0" err="1"/>
              <a:t>Kanadu</a:t>
            </a:r>
            <a:r>
              <a:rPr lang="en-GB" sz="2000" dirty="0"/>
              <a:t>. </a:t>
            </a:r>
            <a:r>
              <a:rPr lang="en-GB" sz="2000" dirty="0" err="1"/>
              <a:t>Jsou</a:t>
            </a:r>
            <a:r>
              <a:rPr lang="en-GB" sz="2000" dirty="0"/>
              <a:t> to </a:t>
            </a:r>
            <a:r>
              <a:rPr lang="en-GB" sz="2000" dirty="0" err="1"/>
              <a:t>nejvyspělejší</a:t>
            </a:r>
            <a:r>
              <a:rPr lang="en-GB" sz="2000" dirty="0"/>
              <a:t> </a:t>
            </a:r>
            <a:r>
              <a:rPr lang="en-GB" sz="2000" dirty="0" err="1"/>
              <a:t>země</a:t>
            </a:r>
            <a:r>
              <a:rPr lang="cs-CZ" sz="2000" dirty="0"/>
              <a:t> </a:t>
            </a:r>
            <a:r>
              <a:rPr lang="en-GB" sz="2000" dirty="0" err="1"/>
              <a:t>světa</a:t>
            </a:r>
            <a:r>
              <a:rPr lang="en-GB" sz="2000" dirty="0"/>
              <a:t> a </a:t>
            </a:r>
            <a:r>
              <a:rPr lang="en-GB" sz="2000" dirty="0" err="1"/>
              <a:t>dorozumívacím</a:t>
            </a:r>
            <a:r>
              <a:rPr lang="en-GB" sz="2000" dirty="0"/>
              <a:t> </a:t>
            </a:r>
            <a:r>
              <a:rPr lang="en-GB" sz="2000" dirty="0" err="1"/>
              <a:t>jazykem</a:t>
            </a:r>
            <a:r>
              <a:rPr lang="en-GB" sz="2000" dirty="0"/>
              <a:t> je v</a:t>
            </a:r>
            <a:r>
              <a:rPr lang="cs-CZ" sz="2000" dirty="0"/>
              <a:t> </a:t>
            </a:r>
            <a:r>
              <a:rPr lang="en-GB" sz="2000" dirty="0" err="1"/>
              <a:t>nich</a:t>
            </a:r>
            <a:r>
              <a:rPr lang="en-GB" sz="2000" dirty="0"/>
              <a:t> </a:t>
            </a:r>
            <a:r>
              <a:rPr lang="en-GB" sz="2000" dirty="0" err="1"/>
              <a:t>angličtina</a:t>
            </a:r>
            <a:r>
              <a:rPr lang="en-GB" sz="2000" dirty="0" smtClean="0"/>
              <a:t>.</a:t>
            </a:r>
            <a:endParaRPr lang="cs-CZ" sz="20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cs-CZ" sz="20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000" dirty="0" smtClean="0"/>
              <a:t>Na </a:t>
            </a:r>
            <a:r>
              <a:rPr lang="en-GB" sz="2000" dirty="0" err="1"/>
              <a:t>jih</a:t>
            </a:r>
            <a:r>
              <a:rPr lang="en-GB" sz="2000" dirty="0"/>
              <a:t> od Rio </a:t>
            </a:r>
            <a:r>
              <a:rPr lang="en-GB" sz="2000" dirty="0" smtClean="0"/>
              <a:t>Grande </a:t>
            </a:r>
            <a:r>
              <a:rPr lang="en-GB" sz="2000" dirty="0" err="1" smtClean="0"/>
              <a:t>leží</a:t>
            </a:r>
            <a:r>
              <a:rPr lang="en-GB" sz="2000" dirty="0" smtClean="0"/>
              <a:t> </a:t>
            </a:r>
            <a:r>
              <a:rPr lang="en-GB" sz="2000" dirty="0" err="1"/>
              <a:t>Latinská</a:t>
            </a:r>
            <a:r>
              <a:rPr lang="en-GB" sz="2000" dirty="0"/>
              <a:t> Amerika </a:t>
            </a:r>
            <a:r>
              <a:rPr lang="en-GB" sz="2000" dirty="0" err="1" smtClean="0"/>
              <a:t>složená</a:t>
            </a:r>
            <a:r>
              <a:rPr lang="en-GB" sz="2000" dirty="0" smtClean="0"/>
              <a:t> </a:t>
            </a:r>
            <a:r>
              <a:rPr lang="en-GB" sz="2000" dirty="0" err="1"/>
              <a:t>ze</a:t>
            </a:r>
            <a:r>
              <a:rPr lang="en-GB" sz="2000" dirty="0"/>
              <a:t> </a:t>
            </a:r>
            <a:r>
              <a:rPr lang="en-GB" sz="2000" dirty="0" err="1" smtClean="0"/>
              <a:t>středoamerických</a:t>
            </a:r>
            <a:r>
              <a:rPr lang="en-GB" sz="2000" dirty="0" smtClean="0"/>
              <a:t> </a:t>
            </a:r>
            <a:r>
              <a:rPr lang="en-GB" sz="2000" dirty="0"/>
              <a:t>a </a:t>
            </a:r>
            <a:r>
              <a:rPr lang="en-GB" sz="2000" dirty="0" err="1" smtClean="0"/>
              <a:t>jihoamerických</a:t>
            </a:r>
            <a:r>
              <a:rPr lang="en-GB" sz="2000" dirty="0" smtClean="0"/>
              <a:t> </a:t>
            </a:r>
            <a:r>
              <a:rPr lang="en-GB" sz="2000" dirty="0" err="1"/>
              <a:t>zemí</a:t>
            </a:r>
            <a:r>
              <a:rPr lang="en-GB" sz="2000" dirty="0"/>
              <a:t>, </a:t>
            </a:r>
            <a:r>
              <a:rPr lang="en-GB" sz="2000" dirty="0" err="1"/>
              <a:t>které</a:t>
            </a:r>
            <a:r>
              <a:rPr lang="en-GB" sz="2000" dirty="0"/>
              <a:t> </a:t>
            </a:r>
            <a:r>
              <a:rPr lang="en-GB" sz="2000" dirty="0" err="1"/>
              <a:t>byly</a:t>
            </a:r>
            <a:r>
              <a:rPr lang="en-GB" sz="2000" dirty="0"/>
              <a:t> </a:t>
            </a:r>
            <a:r>
              <a:rPr lang="en-GB" sz="2000" dirty="0" err="1" smtClean="0"/>
              <a:t>původně</a:t>
            </a:r>
            <a:r>
              <a:rPr lang="cs-CZ" sz="2000" dirty="0" smtClean="0"/>
              <a:t> </a:t>
            </a:r>
            <a:r>
              <a:rPr lang="en-GB" sz="2000" dirty="0" err="1" smtClean="0"/>
              <a:t>španělskými</a:t>
            </a:r>
            <a:r>
              <a:rPr lang="en-GB" sz="2000" dirty="0" smtClean="0"/>
              <a:t> </a:t>
            </a:r>
            <a:r>
              <a:rPr lang="en-GB" sz="2000" dirty="0"/>
              <a:t>a </a:t>
            </a:r>
            <a:r>
              <a:rPr lang="en-GB" sz="2000" dirty="0" err="1" smtClean="0"/>
              <a:t>portugalskými</a:t>
            </a:r>
            <a:r>
              <a:rPr lang="en-GB" sz="2000" dirty="0" smtClean="0"/>
              <a:t> </a:t>
            </a:r>
            <a:r>
              <a:rPr lang="en-GB" sz="2000" dirty="0" err="1"/>
              <a:t>koloniemi</a:t>
            </a:r>
            <a:r>
              <a:rPr lang="en-GB" sz="2000" dirty="0"/>
              <a:t>. </a:t>
            </a:r>
            <a:r>
              <a:rPr lang="en-GB" sz="2000" dirty="0" err="1"/>
              <a:t>Mezi</a:t>
            </a:r>
            <a:r>
              <a:rPr lang="en-GB" sz="2000" dirty="0"/>
              <a:t> </a:t>
            </a:r>
            <a:r>
              <a:rPr lang="en-GB" sz="2000" dirty="0" err="1"/>
              <a:t>nimi</a:t>
            </a:r>
            <a:r>
              <a:rPr lang="en-GB" sz="2000" dirty="0"/>
              <a:t> </a:t>
            </a:r>
            <a:r>
              <a:rPr lang="en-GB" sz="2000" dirty="0" smtClean="0"/>
              <a:t>se </a:t>
            </a:r>
            <a:r>
              <a:rPr lang="en-GB" sz="2000" dirty="0" err="1"/>
              <a:t>nacházejí</a:t>
            </a:r>
            <a:r>
              <a:rPr lang="en-GB" sz="2000" dirty="0"/>
              <a:t> </a:t>
            </a:r>
            <a:r>
              <a:rPr lang="cs-CZ" sz="2000" dirty="0" smtClean="0"/>
              <a:t>s</a:t>
            </a:r>
            <a:r>
              <a:rPr lang="en-GB" sz="2000" dirty="0" smtClean="0"/>
              <a:t>ice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drobná</a:t>
            </a:r>
            <a:r>
              <a:rPr lang="en-GB" sz="2000" dirty="0"/>
              <a:t> </a:t>
            </a:r>
            <a:r>
              <a:rPr lang="en-GB" sz="2000" dirty="0" err="1"/>
              <a:t>území</a:t>
            </a:r>
            <a:r>
              <a:rPr lang="en-GB" sz="2000" dirty="0"/>
              <a:t> </a:t>
            </a:r>
            <a:r>
              <a:rPr lang="en-GB" sz="2000" dirty="0" err="1" smtClean="0"/>
              <a:t>kolonizovaná</a:t>
            </a:r>
            <a:r>
              <a:rPr lang="cs-CZ" sz="2000" dirty="0" smtClean="0"/>
              <a:t> </a:t>
            </a:r>
            <a:r>
              <a:rPr lang="en-GB" sz="2000" dirty="0" err="1" smtClean="0"/>
              <a:t>jinými</a:t>
            </a:r>
            <a:r>
              <a:rPr lang="en-GB" sz="2000" dirty="0" smtClean="0"/>
              <a:t> </a:t>
            </a:r>
            <a:r>
              <a:rPr lang="en-GB" sz="2000" dirty="0" err="1" smtClean="0"/>
              <a:t>zeměmi</a:t>
            </a:r>
            <a:r>
              <a:rPr lang="en-GB" sz="2000" dirty="0" smtClean="0"/>
              <a:t> </a:t>
            </a:r>
            <a:r>
              <a:rPr lang="en-GB" sz="2000" dirty="0"/>
              <a:t>(</a:t>
            </a:r>
            <a:r>
              <a:rPr lang="en-GB" sz="2000" dirty="0" err="1"/>
              <a:t>zejména</a:t>
            </a:r>
            <a:r>
              <a:rPr lang="en-GB" sz="2000" dirty="0"/>
              <a:t> </a:t>
            </a:r>
            <a:r>
              <a:rPr lang="en-GB" sz="2000" dirty="0" smtClean="0"/>
              <a:t>v</a:t>
            </a:r>
            <a:r>
              <a:rPr lang="cs-CZ" sz="2000" dirty="0" smtClean="0"/>
              <a:t> </a:t>
            </a:r>
            <a:r>
              <a:rPr lang="en-GB" sz="2000" dirty="0" err="1" smtClean="0"/>
              <a:t>Karibiku</a:t>
            </a:r>
            <a:r>
              <a:rPr lang="en-GB" sz="2000" dirty="0"/>
              <a:t>), ale </a:t>
            </a:r>
            <a:r>
              <a:rPr lang="cs-CZ" sz="2000" dirty="0" smtClean="0"/>
              <a:t>t</a:t>
            </a:r>
            <a:r>
              <a:rPr lang="en-GB" sz="2000" dirty="0" smtClean="0"/>
              <a:t>y </a:t>
            </a:r>
            <a:r>
              <a:rPr lang="en-GB" sz="2000" dirty="0"/>
              <a:t>se </a:t>
            </a:r>
            <a:r>
              <a:rPr lang="en-GB" sz="2000" dirty="0" err="1" smtClean="0"/>
              <a:t>zdůvodu</a:t>
            </a:r>
            <a:r>
              <a:rPr lang="en-GB" sz="2000" dirty="0" smtClean="0"/>
              <a:t> </a:t>
            </a:r>
            <a:r>
              <a:rPr lang="en-GB" sz="2000" dirty="0" err="1"/>
              <a:t>nutné</a:t>
            </a:r>
            <a:r>
              <a:rPr lang="en-GB" sz="2000" dirty="0"/>
              <a:t> </a:t>
            </a:r>
            <a:r>
              <a:rPr lang="en-GB" sz="2000" dirty="0" err="1" smtClean="0"/>
              <a:t>generalizace</a:t>
            </a:r>
            <a:r>
              <a:rPr lang="en-GB" sz="2000" dirty="0" smtClean="0"/>
              <a:t> </a:t>
            </a:r>
            <a:r>
              <a:rPr lang="en-GB" sz="2000" dirty="0" err="1"/>
              <a:t>neberou</a:t>
            </a:r>
            <a:r>
              <a:rPr lang="en-GB" sz="2000" dirty="0"/>
              <a:t> </a:t>
            </a:r>
            <a:r>
              <a:rPr lang="en-GB" sz="2000" dirty="0" err="1" smtClean="0"/>
              <a:t>vúvahu</a:t>
            </a:r>
            <a:r>
              <a:rPr lang="en-GB" sz="2000" dirty="0"/>
              <a:t>. </a:t>
            </a:r>
            <a:r>
              <a:rPr lang="en-GB" sz="2000" dirty="0" err="1" smtClean="0"/>
              <a:t>Jižní</a:t>
            </a:r>
            <a:r>
              <a:rPr lang="en-GB" sz="2000" dirty="0" smtClean="0"/>
              <a:t> </a:t>
            </a:r>
            <a:r>
              <a:rPr lang="en-GB" sz="2000" dirty="0" err="1" smtClean="0"/>
              <a:t>část</a:t>
            </a:r>
            <a:r>
              <a:rPr lang="en-GB" sz="2000" dirty="0" smtClean="0"/>
              <a:t> </a:t>
            </a:r>
            <a:r>
              <a:rPr lang="en-GB" sz="2000" dirty="0" err="1"/>
              <a:t>Ameriky</a:t>
            </a:r>
            <a:r>
              <a:rPr lang="en-GB" sz="2000" dirty="0"/>
              <a:t> je </a:t>
            </a:r>
            <a:r>
              <a:rPr lang="cs-CZ" sz="2000" dirty="0" smtClean="0"/>
              <a:t>e</a:t>
            </a:r>
            <a:r>
              <a:rPr lang="en-GB" sz="2000" dirty="0" err="1" smtClean="0"/>
              <a:t>konomicky</a:t>
            </a:r>
            <a:r>
              <a:rPr lang="en-GB" sz="2000" dirty="0" smtClean="0"/>
              <a:t> </a:t>
            </a:r>
            <a:r>
              <a:rPr lang="en-GB" sz="2000" dirty="0" err="1" smtClean="0"/>
              <a:t>méně</a:t>
            </a:r>
            <a:r>
              <a:rPr lang="cs-CZ" sz="2000" dirty="0" smtClean="0"/>
              <a:t> </a:t>
            </a:r>
            <a:r>
              <a:rPr lang="en-GB" sz="2000" dirty="0" err="1" smtClean="0"/>
              <a:t>vyvinutá</a:t>
            </a:r>
            <a:r>
              <a:rPr lang="en-GB" sz="2000" dirty="0" smtClean="0"/>
              <a:t> </a:t>
            </a:r>
            <a:r>
              <a:rPr lang="en-GB" sz="2000" dirty="0" err="1" smtClean="0"/>
              <a:t>než</a:t>
            </a:r>
            <a:r>
              <a:rPr lang="cs-CZ" sz="2000" dirty="0" smtClean="0"/>
              <a:t> </a:t>
            </a:r>
            <a:r>
              <a:rPr lang="en-GB" sz="2000" dirty="0" err="1" smtClean="0"/>
              <a:t>severní</a:t>
            </a:r>
            <a:r>
              <a:rPr lang="en-GB" sz="2000" dirty="0"/>
              <a:t>, v </a:t>
            </a:r>
            <a:r>
              <a:rPr lang="en-GB" sz="2000" dirty="0" err="1"/>
              <a:t>jejím</a:t>
            </a:r>
            <a:r>
              <a:rPr lang="en-GB" sz="2000" dirty="0"/>
              <a:t> </a:t>
            </a:r>
            <a:r>
              <a:rPr lang="en-GB" sz="2000" dirty="0" err="1"/>
              <a:t>obyvatelstvu</a:t>
            </a:r>
            <a:r>
              <a:rPr lang="en-GB" sz="2000" dirty="0"/>
              <a:t> je </a:t>
            </a:r>
            <a:r>
              <a:rPr lang="en-GB" sz="2000" dirty="0" err="1" smtClean="0"/>
              <a:t>významněji</a:t>
            </a:r>
            <a:r>
              <a:rPr lang="en-GB" sz="2000" dirty="0" smtClean="0"/>
              <a:t> </a:t>
            </a:r>
            <a:r>
              <a:rPr lang="en-GB" sz="2000" dirty="0" err="1"/>
              <a:t>zastoupená</a:t>
            </a:r>
            <a:r>
              <a:rPr lang="en-GB" sz="2000" dirty="0"/>
              <a:t> </a:t>
            </a:r>
            <a:r>
              <a:rPr lang="en-GB" sz="2000" dirty="0" err="1" smtClean="0"/>
              <a:t>původní</a:t>
            </a:r>
            <a:r>
              <a:rPr lang="en-GB" sz="2000" dirty="0" smtClean="0"/>
              <a:t> </a:t>
            </a:r>
            <a:r>
              <a:rPr lang="en-GB" sz="2000" dirty="0" err="1"/>
              <a:t>indiánská</a:t>
            </a:r>
            <a:r>
              <a:rPr lang="en-GB" sz="2000" dirty="0"/>
              <a:t> </a:t>
            </a:r>
            <a:r>
              <a:rPr lang="en-GB" sz="2000" dirty="0" err="1" smtClean="0"/>
              <a:t>složka</a:t>
            </a:r>
            <a:r>
              <a:rPr lang="en-GB" sz="2000" dirty="0" smtClean="0"/>
              <a:t> </a:t>
            </a:r>
            <a:r>
              <a:rPr lang="en-GB" sz="2000" dirty="0"/>
              <a:t>a </a:t>
            </a:r>
            <a:r>
              <a:rPr lang="en-GB" sz="2000" dirty="0" err="1"/>
              <a:t>dorozumívacími</a:t>
            </a:r>
            <a:r>
              <a:rPr lang="en-GB" sz="2000" dirty="0"/>
              <a:t> </a:t>
            </a:r>
            <a:r>
              <a:rPr lang="cs-CZ" sz="2000" dirty="0" smtClean="0"/>
              <a:t>j</a:t>
            </a:r>
            <a:r>
              <a:rPr lang="en-GB" sz="2000" dirty="0" err="1" smtClean="0"/>
              <a:t>azyky</a:t>
            </a:r>
            <a:r>
              <a:rPr lang="en-GB" sz="2000" dirty="0" smtClean="0"/>
              <a:t> </a:t>
            </a:r>
            <a:r>
              <a:rPr lang="en-GB" sz="2000" dirty="0" err="1"/>
              <a:t>jsou</a:t>
            </a:r>
            <a:r>
              <a:rPr lang="en-GB" sz="2000" dirty="0"/>
              <a:t> </a:t>
            </a:r>
            <a:r>
              <a:rPr lang="en-GB" sz="2000" dirty="0" err="1"/>
              <a:t>obvykle</a:t>
            </a:r>
            <a:r>
              <a:rPr lang="en-GB" sz="2000" dirty="0"/>
              <a:t> </a:t>
            </a:r>
            <a:r>
              <a:rPr lang="en-GB" sz="2000" dirty="0" err="1" smtClean="0"/>
              <a:t>španělština</a:t>
            </a:r>
            <a:r>
              <a:rPr lang="en-GB" sz="2000" dirty="0" smtClean="0"/>
              <a:t> </a:t>
            </a:r>
            <a:r>
              <a:rPr lang="en-GB" sz="2000" dirty="0"/>
              <a:t>a </a:t>
            </a:r>
            <a:r>
              <a:rPr lang="en-GB" sz="2000" dirty="0" err="1" smtClean="0"/>
              <a:t>portugalština</a:t>
            </a:r>
            <a:r>
              <a:rPr lang="cs-CZ" sz="2000" dirty="0" smtClean="0"/>
              <a:t>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90655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123478"/>
            <a:ext cx="7704856" cy="507703"/>
          </a:xfrm>
        </p:spPr>
        <p:txBody>
          <a:bodyPr/>
          <a:lstStyle/>
          <a:p>
            <a:r>
              <a:rPr lang="cs-CZ" dirty="0" smtClean="0"/>
              <a:t>Cestovní ruch v Kanadě</a:t>
            </a:r>
            <a:endParaRPr lang="en-GB" dirty="0"/>
          </a:p>
        </p:txBody>
      </p:sp>
      <p:sp>
        <p:nvSpPr>
          <p:cNvPr id="3" name="Obdélník 2"/>
          <p:cNvSpPr/>
          <p:nvPr/>
        </p:nvSpPr>
        <p:spPr>
          <a:xfrm>
            <a:off x="0" y="915566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000" dirty="0"/>
              <a:t>Na </a:t>
            </a:r>
            <a:r>
              <a:rPr lang="en-GB" sz="2000" dirty="0" err="1"/>
              <a:t>západním</a:t>
            </a:r>
            <a:r>
              <a:rPr lang="en-GB" sz="2000" dirty="0"/>
              <a:t> </a:t>
            </a:r>
            <a:r>
              <a:rPr lang="en-GB" sz="2000" dirty="0" err="1" smtClean="0"/>
              <a:t>pobřeží</a:t>
            </a:r>
            <a:r>
              <a:rPr lang="en-GB" sz="2000" dirty="0" smtClean="0"/>
              <a:t> </a:t>
            </a:r>
            <a:r>
              <a:rPr lang="en-GB" sz="2000" dirty="0" err="1"/>
              <a:t>ostrova</a:t>
            </a:r>
            <a:r>
              <a:rPr lang="en-GB" sz="2000" dirty="0"/>
              <a:t> </a:t>
            </a:r>
            <a:r>
              <a:rPr lang="en-GB" sz="2000" b="1" dirty="0"/>
              <a:t>Vancouver</a:t>
            </a:r>
            <a:r>
              <a:rPr lang="en-GB" sz="2000" dirty="0"/>
              <a:t> je pro </a:t>
            </a:r>
            <a:r>
              <a:rPr lang="en-GB" sz="2000" dirty="0" err="1" smtClean="0"/>
              <a:t>pěší</a:t>
            </a:r>
            <a:r>
              <a:rPr lang="en-GB" sz="2000" dirty="0" smtClean="0"/>
              <a:t> </a:t>
            </a:r>
            <a:r>
              <a:rPr lang="en-GB" sz="2000" dirty="0" err="1"/>
              <a:t>turistiku</a:t>
            </a:r>
            <a:r>
              <a:rPr lang="en-GB" sz="2000" dirty="0"/>
              <a:t> </a:t>
            </a:r>
            <a:r>
              <a:rPr lang="en-GB" sz="2000" dirty="0" err="1" smtClean="0"/>
              <a:t>vyhledávaný</a:t>
            </a:r>
            <a:r>
              <a:rPr lang="cs-CZ" sz="2000" dirty="0" smtClean="0"/>
              <a:t> </a:t>
            </a:r>
            <a:r>
              <a:rPr lang="en-GB" sz="2000" dirty="0" err="1" smtClean="0"/>
              <a:t>národní</a:t>
            </a:r>
            <a:r>
              <a:rPr lang="en-GB" sz="2000" dirty="0" smtClean="0"/>
              <a:t> park </a:t>
            </a:r>
            <a:r>
              <a:rPr lang="en-GB" sz="2000" b="1" dirty="0" smtClean="0"/>
              <a:t>„</a:t>
            </a:r>
            <a:r>
              <a:rPr lang="en-GB" sz="2000" b="1" dirty="0"/>
              <a:t>Pacific Rim</a:t>
            </a:r>
            <a:r>
              <a:rPr lang="en-GB" sz="2000" b="1" dirty="0" smtClean="0"/>
              <a:t>“.</a:t>
            </a:r>
            <a:r>
              <a:rPr lang="cs-CZ" sz="2000" b="1" dirty="0" smtClean="0"/>
              <a:t> </a:t>
            </a:r>
            <a:r>
              <a:rPr lang="en-GB" sz="2000" dirty="0" smtClean="0"/>
              <a:t>V</a:t>
            </a:r>
            <a:r>
              <a:rPr lang="cs-CZ" sz="2000" dirty="0" smtClean="0"/>
              <a:t> </a:t>
            </a:r>
            <a:r>
              <a:rPr lang="en-GB" sz="2000" dirty="0" err="1" smtClean="0"/>
              <a:t>oblasti</a:t>
            </a:r>
            <a:r>
              <a:rPr lang="en-GB" sz="2000" dirty="0"/>
              <a:t>, </a:t>
            </a:r>
            <a:r>
              <a:rPr lang="en-GB" sz="2000" dirty="0" err="1"/>
              <a:t>kde</a:t>
            </a:r>
            <a:r>
              <a:rPr lang="en-GB" sz="2000" dirty="0"/>
              <a:t> </a:t>
            </a:r>
            <a:r>
              <a:rPr lang="en-GB" sz="2000" dirty="0" err="1"/>
              <a:t>Kordillery</a:t>
            </a:r>
            <a:r>
              <a:rPr lang="en-GB" sz="2000" dirty="0"/>
              <a:t> </a:t>
            </a:r>
            <a:r>
              <a:rPr lang="en-GB" sz="2000" dirty="0" err="1" smtClean="0"/>
              <a:t>přecházejí</a:t>
            </a:r>
            <a:r>
              <a:rPr lang="en-GB" sz="2000" dirty="0" smtClean="0"/>
              <a:t> </a:t>
            </a:r>
            <a:r>
              <a:rPr lang="en-GB" sz="2000" dirty="0"/>
              <a:t>do </a:t>
            </a:r>
            <a:r>
              <a:rPr lang="en-GB" sz="2000" dirty="0" err="1"/>
              <a:t>rozlehlé</a:t>
            </a:r>
            <a:r>
              <a:rPr lang="en-GB" sz="2000" dirty="0"/>
              <a:t> </a:t>
            </a:r>
            <a:r>
              <a:rPr lang="en-GB" sz="2000" dirty="0" err="1"/>
              <a:t>severokanadské</a:t>
            </a:r>
            <a:r>
              <a:rPr lang="en-GB" sz="2000" dirty="0"/>
              <a:t> </a:t>
            </a:r>
            <a:r>
              <a:rPr lang="en-GB" sz="2000" dirty="0" err="1" smtClean="0"/>
              <a:t>nížiny</a:t>
            </a:r>
            <a:r>
              <a:rPr lang="en-GB" sz="2000" dirty="0" smtClean="0"/>
              <a:t>,</a:t>
            </a:r>
            <a:r>
              <a:rPr lang="cs-CZ" sz="2000" dirty="0" smtClean="0"/>
              <a:t> </a:t>
            </a:r>
            <a:r>
              <a:rPr lang="en-GB" sz="2000" dirty="0" err="1" smtClean="0"/>
              <a:t>leží</a:t>
            </a:r>
            <a:r>
              <a:rPr lang="en-GB" sz="2000" dirty="0" smtClean="0"/>
              <a:t> od </a:t>
            </a:r>
            <a:r>
              <a:rPr lang="en-GB" sz="2000" dirty="0" err="1"/>
              <a:t>roku</a:t>
            </a:r>
            <a:r>
              <a:rPr lang="en-GB" sz="2000" dirty="0"/>
              <a:t> 1922 </a:t>
            </a:r>
            <a:r>
              <a:rPr lang="en-GB" sz="2000" dirty="0" err="1" smtClean="0"/>
              <a:t>na</a:t>
            </a:r>
            <a:r>
              <a:rPr lang="en-GB" sz="2000" dirty="0" smtClean="0"/>
              <a:t> </a:t>
            </a:r>
            <a:r>
              <a:rPr lang="en-GB" sz="2000" dirty="0" err="1"/>
              <a:t>hranicích</a:t>
            </a:r>
            <a:r>
              <a:rPr lang="en-GB" sz="2000" dirty="0"/>
              <a:t> </a:t>
            </a:r>
            <a:r>
              <a:rPr lang="en-GB" sz="2000" dirty="0" err="1"/>
              <a:t>státu</a:t>
            </a:r>
            <a:r>
              <a:rPr lang="en-GB" sz="2000" dirty="0"/>
              <a:t> </a:t>
            </a:r>
            <a:r>
              <a:rPr lang="en-GB" sz="2000" b="1" dirty="0"/>
              <a:t>Alberta a </a:t>
            </a:r>
            <a:r>
              <a:rPr lang="en-GB" sz="2000" b="1" dirty="0" err="1"/>
              <a:t>Severozápadního</a:t>
            </a:r>
            <a:r>
              <a:rPr lang="en-GB" sz="2000" b="1" dirty="0"/>
              <a:t> </a:t>
            </a:r>
            <a:r>
              <a:rPr lang="en-GB" sz="2000" b="1" dirty="0" err="1"/>
              <a:t>teritoria</a:t>
            </a:r>
            <a:r>
              <a:rPr lang="en-GB" sz="2000" b="1" dirty="0"/>
              <a:t> </a:t>
            </a:r>
            <a:r>
              <a:rPr lang="en-GB" sz="2000" dirty="0" err="1" smtClean="0"/>
              <a:t>největší</a:t>
            </a:r>
            <a:r>
              <a:rPr lang="en-GB" sz="2000" dirty="0" smtClean="0"/>
              <a:t> </a:t>
            </a:r>
            <a:r>
              <a:rPr lang="cs-CZ" sz="2000" dirty="0" smtClean="0"/>
              <a:t>n</a:t>
            </a:r>
            <a:r>
              <a:rPr lang="en-GB" sz="2000" dirty="0" err="1" smtClean="0"/>
              <a:t>árodní</a:t>
            </a:r>
            <a:r>
              <a:rPr lang="en-GB" sz="2000" dirty="0" smtClean="0"/>
              <a:t> </a:t>
            </a:r>
            <a:r>
              <a:rPr lang="en-GB" sz="2000" dirty="0"/>
              <a:t>park </a:t>
            </a:r>
            <a:r>
              <a:rPr lang="en-GB" sz="2000" dirty="0" err="1" smtClean="0"/>
              <a:t>Kanady</a:t>
            </a:r>
            <a:r>
              <a:rPr lang="en-GB" sz="2000" dirty="0" smtClean="0"/>
              <a:t>,</a:t>
            </a:r>
            <a:r>
              <a:rPr lang="cs-CZ" sz="2000" dirty="0" smtClean="0"/>
              <a:t> </a:t>
            </a:r>
            <a:r>
              <a:rPr lang="en-GB" sz="2000" dirty="0" err="1" smtClean="0"/>
              <a:t>Národní</a:t>
            </a:r>
            <a:r>
              <a:rPr lang="en-GB" sz="2000" dirty="0" smtClean="0"/>
              <a:t> </a:t>
            </a:r>
            <a:r>
              <a:rPr lang="en-GB" sz="2000" dirty="0"/>
              <a:t>park </a:t>
            </a:r>
            <a:r>
              <a:rPr lang="en-GB" sz="2000" dirty="0" err="1"/>
              <a:t>lesního</a:t>
            </a:r>
            <a:r>
              <a:rPr lang="en-GB" sz="2000" dirty="0"/>
              <a:t> </a:t>
            </a:r>
            <a:r>
              <a:rPr lang="en-GB" sz="2000" dirty="0" err="1" smtClean="0"/>
              <a:t>bizona</a:t>
            </a:r>
            <a:r>
              <a:rPr lang="cs-CZ" sz="2000" dirty="0" smtClean="0"/>
              <a:t> </a:t>
            </a:r>
            <a:r>
              <a:rPr lang="en-GB" sz="2000" dirty="0" smtClean="0"/>
              <a:t>(</a:t>
            </a:r>
            <a:r>
              <a:rPr lang="en-GB" sz="2000" b="1" dirty="0" smtClean="0"/>
              <a:t>Wood </a:t>
            </a:r>
            <a:r>
              <a:rPr lang="en-GB" sz="2000" b="1" dirty="0"/>
              <a:t>Buffalo </a:t>
            </a:r>
            <a:r>
              <a:rPr lang="en-GB" sz="2000" b="1" dirty="0" smtClean="0"/>
              <a:t>National Park</a:t>
            </a:r>
            <a:r>
              <a:rPr lang="en-GB" sz="2000" dirty="0" smtClean="0"/>
              <a:t>), </a:t>
            </a:r>
            <a:r>
              <a:rPr lang="en-GB" sz="2000" dirty="0" err="1" smtClean="0"/>
              <a:t>který</a:t>
            </a:r>
            <a:r>
              <a:rPr lang="cs-CZ" sz="2000" dirty="0" smtClean="0"/>
              <a:t> </a:t>
            </a:r>
            <a:r>
              <a:rPr lang="en-GB" sz="2000" dirty="0" smtClean="0"/>
              <a:t>je </a:t>
            </a:r>
            <a:r>
              <a:rPr lang="en-GB" sz="2000" dirty="0" err="1" smtClean="0"/>
              <a:t>vou</a:t>
            </a:r>
            <a:r>
              <a:rPr lang="en-GB" sz="2000" dirty="0" smtClean="0"/>
              <a:t> </a:t>
            </a:r>
            <a:r>
              <a:rPr lang="en-GB" sz="2000" dirty="0" err="1" smtClean="0"/>
              <a:t>rozlohou</a:t>
            </a:r>
            <a:r>
              <a:rPr lang="en-GB" sz="2000" dirty="0" smtClean="0"/>
              <a:t> </a:t>
            </a:r>
            <a:r>
              <a:rPr lang="en-GB" sz="2000" dirty="0"/>
              <a:t>(44,8 </a:t>
            </a:r>
            <a:r>
              <a:rPr lang="en-GB" sz="2000" dirty="0" err="1" smtClean="0"/>
              <a:t>tisíc</a:t>
            </a:r>
            <a:r>
              <a:rPr lang="cs-CZ" sz="2000" dirty="0" smtClean="0"/>
              <a:t> </a:t>
            </a:r>
            <a:r>
              <a:rPr lang="en-GB" sz="2000" dirty="0" smtClean="0"/>
              <a:t>km²) </a:t>
            </a:r>
            <a:r>
              <a:rPr lang="en-GB" sz="2000" dirty="0" err="1" smtClean="0"/>
              <a:t>čtvrtým</a:t>
            </a:r>
            <a:r>
              <a:rPr lang="en-GB" sz="2000" dirty="0" smtClean="0"/>
              <a:t> </a:t>
            </a:r>
            <a:r>
              <a:rPr lang="en-GB" sz="2000" dirty="0" err="1" smtClean="0"/>
              <a:t>největším</a:t>
            </a:r>
            <a:r>
              <a:rPr lang="en-GB" sz="2000" dirty="0" smtClean="0"/>
              <a:t> </a:t>
            </a:r>
            <a:r>
              <a:rPr lang="en-GB" sz="2000" dirty="0" err="1"/>
              <a:t>národním</a:t>
            </a:r>
            <a:r>
              <a:rPr lang="en-GB" sz="2000" dirty="0"/>
              <a:t> </a:t>
            </a:r>
            <a:r>
              <a:rPr lang="en-GB" sz="2000" dirty="0" err="1"/>
              <a:t>parkem</a:t>
            </a:r>
            <a:r>
              <a:rPr lang="en-GB" sz="2000" dirty="0"/>
              <a:t> </a:t>
            </a:r>
            <a:r>
              <a:rPr lang="en-GB" sz="2000" dirty="0" err="1" smtClean="0"/>
              <a:t>světa</a:t>
            </a:r>
            <a:r>
              <a:rPr lang="en-GB" sz="2000" dirty="0" smtClean="0"/>
              <a:t> </a:t>
            </a:r>
            <a:r>
              <a:rPr lang="en-GB" sz="2000" dirty="0"/>
              <a:t>a </a:t>
            </a:r>
            <a:r>
              <a:rPr lang="en-GB" sz="2000" dirty="0" smtClean="0"/>
              <a:t>je </a:t>
            </a:r>
            <a:r>
              <a:rPr lang="en-GB" sz="2000" dirty="0" err="1" smtClean="0"/>
              <a:t>srovnatelný</a:t>
            </a:r>
            <a:r>
              <a:rPr lang="cs-CZ" sz="2000" dirty="0" smtClean="0"/>
              <a:t> s rozlohou </a:t>
            </a:r>
            <a:r>
              <a:rPr lang="en-GB" sz="2000" dirty="0" smtClean="0"/>
              <a:t>n</a:t>
            </a:r>
            <a:r>
              <a:rPr lang="cs-CZ" sz="2000" dirty="0"/>
              <a:t>ě</a:t>
            </a:r>
            <a:r>
              <a:rPr lang="en-GB" sz="2000" dirty="0" err="1" smtClean="0"/>
              <a:t>který</a:t>
            </a:r>
            <a:r>
              <a:rPr lang="cs-CZ" sz="2000" dirty="0" smtClean="0"/>
              <a:t>ch</a:t>
            </a:r>
            <a:r>
              <a:rPr lang="en-GB" sz="2000" dirty="0" smtClean="0"/>
              <a:t> </a:t>
            </a:r>
            <a:r>
              <a:rPr lang="en-GB" sz="2000" dirty="0" err="1" smtClean="0"/>
              <a:t>menší</a:t>
            </a:r>
            <a:r>
              <a:rPr lang="cs-CZ" sz="2000" dirty="0" smtClean="0"/>
              <a:t>ch</a:t>
            </a:r>
            <a:r>
              <a:rPr lang="en-GB" sz="2000" dirty="0" smtClean="0"/>
              <a:t> </a:t>
            </a:r>
            <a:r>
              <a:rPr lang="en-GB" sz="2000" dirty="0" err="1" smtClean="0"/>
              <a:t>stát</a:t>
            </a:r>
            <a:r>
              <a:rPr lang="cs-CZ" sz="2000" dirty="0" smtClean="0"/>
              <a:t>ů</a:t>
            </a:r>
            <a:r>
              <a:rPr lang="en-GB" sz="2000" dirty="0" smtClean="0"/>
              <a:t>, </a:t>
            </a:r>
            <a:r>
              <a:rPr lang="en-GB" sz="2000" dirty="0" err="1" smtClean="0"/>
              <a:t>například</a:t>
            </a:r>
            <a:r>
              <a:rPr lang="cs-CZ" sz="2000" dirty="0" smtClean="0"/>
              <a:t> </a:t>
            </a:r>
            <a:r>
              <a:rPr lang="en-GB" sz="2000" dirty="0" smtClean="0"/>
              <a:t>s</a:t>
            </a:r>
            <a:r>
              <a:rPr lang="cs-CZ" sz="2000" dirty="0" smtClean="0"/>
              <a:t> </a:t>
            </a:r>
            <a:r>
              <a:rPr lang="en-GB" sz="2000" dirty="0" err="1" smtClean="0"/>
              <a:t>Dánskem</a:t>
            </a:r>
            <a:r>
              <a:rPr lang="en-GB" sz="2000" dirty="0" smtClean="0"/>
              <a:t> </a:t>
            </a:r>
            <a:r>
              <a:rPr lang="en-GB" sz="2000" dirty="0" err="1"/>
              <a:t>nebo</a:t>
            </a:r>
            <a:r>
              <a:rPr lang="en-GB" sz="2000" dirty="0"/>
              <a:t> </a:t>
            </a:r>
            <a:r>
              <a:rPr lang="en-GB" sz="2000" dirty="0" err="1" smtClean="0"/>
              <a:t>Estonskem</a:t>
            </a:r>
            <a:r>
              <a:rPr lang="en-GB" sz="2000" dirty="0" smtClean="0"/>
              <a:t>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55296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123478"/>
            <a:ext cx="7704856" cy="507703"/>
          </a:xfrm>
        </p:spPr>
        <p:txBody>
          <a:bodyPr/>
          <a:lstStyle/>
          <a:p>
            <a:r>
              <a:rPr lang="cs-CZ" dirty="0" smtClean="0"/>
              <a:t>Cestovní ruch v Kanadě</a:t>
            </a:r>
            <a:endParaRPr lang="en-GB" dirty="0"/>
          </a:p>
        </p:txBody>
      </p:sp>
      <p:sp>
        <p:nvSpPr>
          <p:cNvPr id="3" name="Obdélník 2"/>
          <p:cNvSpPr/>
          <p:nvPr/>
        </p:nvSpPr>
        <p:spPr>
          <a:xfrm>
            <a:off x="0" y="915566"/>
            <a:ext cx="9144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000" dirty="0" err="1" smtClean="0"/>
              <a:t>Nejrozlehlejším</a:t>
            </a:r>
            <a:r>
              <a:rPr lang="en-GB" sz="2000" dirty="0" smtClean="0"/>
              <a:t> </a:t>
            </a:r>
            <a:r>
              <a:rPr lang="en-GB" sz="2000" dirty="0" err="1"/>
              <a:t>územím</a:t>
            </a:r>
            <a:r>
              <a:rPr lang="en-GB" sz="2000" dirty="0"/>
              <a:t> </a:t>
            </a:r>
            <a:r>
              <a:rPr lang="en-GB" sz="2000" dirty="0" err="1"/>
              <a:t>Kanady</a:t>
            </a:r>
            <a:r>
              <a:rPr lang="en-GB" sz="2000" dirty="0"/>
              <a:t> je </a:t>
            </a:r>
            <a:r>
              <a:rPr lang="en-GB" sz="2000" dirty="0" err="1" smtClean="0"/>
              <a:t>téměř</a:t>
            </a:r>
            <a:r>
              <a:rPr lang="cs-CZ" sz="2000" dirty="0" smtClean="0"/>
              <a:t> </a:t>
            </a:r>
            <a:r>
              <a:rPr lang="en-GB" sz="2000" dirty="0" err="1" smtClean="0"/>
              <a:t>liduprázdný</a:t>
            </a:r>
            <a:r>
              <a:rPr lang="cs-CZ" sz="2000" dirty="0" smtClean="0"/>
              <a:t> </a:t>
            </a:r>
            <a:r>
              <a:rPr lang="en-GB" sz="2000" dirty="0" smtClean="0"/>
              <a:t>sever, </a:t>
            </a:r>
            <a:r>
              <a:rPr lang="en-GB" sz="2000" dirty="0" err="1" smtClean="0"/>
              <a:t>který</a:t>
            </a:r>
            <a:r>
              <a:rPr lang="cs-CZ" sz="2000" dirty="0" smtClean="0"/>
              <a:t> </a:t>
            </a:r>
            <a:r>
              <a:rPr lang="en-GB" sz="2000" dirty="0" err="1" smtClean="0"/>
              <a:t>zasahuje</a:t>
            </a:r>
            <a:r>
              <a:rPr lang="en-GB" sz="2000" dirty="0" smtClean="0"/>
              <a:t> </a:t>
            </a:r>
            <a:r>
              <a:rPr lang="en-GB" sz="2000" dirty="0" err="1" smtClean="0"/>
              <a:t>až</a:t>
            </a:r>
            <a:r>
              <a:rPr lang="cs-CZ" sz="2000" dirty="0" smtClean="0"/>
              <a:t> </a:t>
            </a:r>
            <a:r>
              <a:rPr lang="en-GB" sz="2000" dirty="0" smtClean="0"/>
              <a:t>do </a:t>
            </a:r>
            <a:r>
              <a:rPr lang="en-GB" sz="2000" dirty="0" err="1" smtClean="0"/>
              <a:t>polárních</a:t>
            </a:r>
            <a:r>
              <a:rPr lang="en-GB" sz="2000" dirty="0" smtClean="0"/>
              <a:t> </a:t>
            </a:r>
            <a:r>
              <a:rPr lang="en-GB" sz="2000" dirty="0" err="1"/>
              <a:t>oblastí</a:t>
            </a:r>
            <a:r>
              <a:rPr lang="en-GB" sz="2000" dirty="0"/>
              <a:t> </a:t>
            </a:r>
            <a:r>
              <a:rPr lang="en-GB" sz="2000" dirty="0" smtClean="0"/>
              <a:t>(</a:t>
            </a:r>
            <a:r>
              <a:rPr lang="en-GB" sz="2000" b="1" dirty="0" err="1" smtClean="0"/>
              <a:t>Arktické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souostroví</a:t>
            </a:r>
            <a:r>
              <a:rPr lang="en-GB" sz="2000" dirty="0" smtClean="0"/>
              <a:t>). </a:t>
            </a:r>
            <a:r>
              <a:rPr lang="en-GB" sz="2000" dirty="0" err="1"/>
              <a:t>Lidská</a:t>
            </a:r>
            <a:r>
              <a:rPr lang="en-GB" sz="2000" dirty="0"/>
              <a:t> </a:t>
            </a:r>
            <a:r>
              <a:rPr lang="en-GB" sz="2000" dirty="0" err="1"/>
              <a:t>sídla</a:t>
            </a:r>
            <a:r>
              <a:rPr lang="en-GB" sz="2000" dirty="0"/>
              <a:t> se </a:t>
            </a:r>
            <a:r>
              <a:rPr lang="en-GB" sz="2000" dirty="0" err="1"/>
              <a:t>zde</a:t>
            </a:r>
            <a:r>
              <a:rPr lang="en-GB" sz="2000" dirty="0"/>
              <a:t> </a:t>
            </a:r>
            <a:r>
              <a:rPr lang="en-GB" sz="2000" dirty="0" err="1"/>
              <a:t>vyskytují</a:t>
            </a:r>
            <a:r>
              <a:rPr lang="en-GB" sz="2000" dirty="0"/>
              <a:t> </a:t>
            </a:r>
            <a:r>
              <a:rPr lang="en-GB" sz="2000" dirty="0" err="1"/>
              <a:t>jen</a:t>
            </a:r>
            <a:r>
              <a:rPr lang="en-GB" sz="2000" dirty="0"/>
              <a:t> </a:t>
            </a:r>
            <a:r>
              <a:rPr lang="en-GB" sz="2000" dirty="0" smtClean="0"/>
              <a:t>v</a:t>
            </a:r>
            <a:r>
              <a:rPr lang="cs-CZ" sz="2000" dirty="0" smtClean="0"/>
              <a:t> </a:t>
            </a:r>
            <a:r>
              <a:rPr lang="en-GB" sz="2000" dirty="0" err="1" smtClean="0"/>
              <a:t>místech</a:t>
            </a:r>
            <a:r>
              <a:rPr lang="en-GB" sz="2000" dirty="0" smtClean="0"/>
              <a:t> </a:t>
            </a:r>
            <a:r>
              <a:rPr lang="en-GB" sz="2000" dirty="0" err="1" smtClean="0"/>
              <a:t>těžby</a:t>
            </a:r>
            <a:r>
              <a:rPr lang="en-GB" sz="2000" dirty="0" smtClean="0"/>
              <a:t> </a:t>
            </a:r>
            <a:r>
              <a:rPr lang="en-GB" sz="2000" dirty="0" err="1" smtClean="0"/>
              <a:t>přírodních</a:t>
            </a:r>
            <a:r>
              <a:rPr lang="en-GB" sz="2000" dirty="0" smtClean="0"/>
              <a:t> </a:t>
            </a:r>
            <a:r>
              <a:rPr lang="en-GB" sz="2000" dirty="0" err="1"/>
              <a:t>surovin</a:t>
            </a:r>
            <a:r>
              <a:rPr lang="en-GB" sz="2000" dirty="0"/>
              <a:t> a </a:t>
            </a:r>
            <a:r>
              <a:rPr lang="en-GB" sz="2000" dirty="0" err="1" smtClean="0"/>
              <a:t>jiných</a:t>
            </a:r>
            <a:r>
              <a:rPr lang="en-GB" sz="2000" dirty="0" smtClean="0"/>
              <a:t> </a:t>
            </a:r>
            <a:r>
              <a:rPr lang="en-GB" sz="2000" dirty="0" err="1"/>
              <a:t>lokalitách</a:t>
            </a:r>
            <a:r>
              <a:rPr lang="en-GB" sz="2000" dirty="0"/>
              <a:t> </a:t>
            </a:r>
            <a:r>
              <a:rPr lang="en-GB" sz="2000" dirty="0" err="1" smtClean="0"/>
              <a:t>spojených</a:t>
            </a:r>
            <a:r>
              <a:rPr lang="en-GB" sz="2000" dirty="0" smtClean="0"/>
              <a:t> s</a:t>
            </a:r>
            <a:r>
              <a:rPr lang="cs-CZ" sz="2000" dirty="0" smtClean="0"/>
              <a:t> </a:t>
            </a:r>
            <a:r>
              <a:rPr lang="en-GB" sz="2000" dirty="0" err="1" smtClean="0"/>
              <a:t>ekonomickou</a:t>
            </a:r>
            <a:r>
              <a:rPr lang="en-GB" sz="2000" dirty="0" smtClean="0"/>
              <a:t> </a:t>
            </a:r>
            <a:r>
              <a:rPr lang="en-GB" sz="2000" dirty="0" err="1" smtClean="0"/>
              <a:t>aktivitou</a:t>
            </a:r>
            <a:r>
              <a:rPr lang="en-GB" sz="2000" dirty="0" smtClean="0"/>
              <a:t>, </a:t>
            </a:r>
            <a:r>
              <a:rPr lang="en-GB" sz="2000" dirty="0" err="1" smtClean="0"/>
              <a:t>zejména</a:t>
            </a:r>
            <a:r>
              <a:rPr lang="en-GB" sz="2000" dirty="0" smtClean="0"/>
              <a:t> </a:t>
            </a:r>
            <a:r>
              <a:rPr lang="en-GB" sz="2000" dirty="0" err="1" smtClean="0"/>
              <a:t>dopravní</a:t>
            </a:r>
            <a:r>
              <a:rPr lang="en-GB" sz="2000" dirty="0"/>
              <a:t>. </a:t>
            </a:r>
            <a:endParaRPr lang="cs-CZ" sz="20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000" dirty="0" smtClean="0"/>
              <a:t>Pro </a:t>
            </a:r>
            <a:r>
              <a:rPr lang="en-GB" sz="2000" dirty="0" err="1"/>
              <a:t>cestovní</a:t>
            </a:r>
            <a:r>
              <a:rPr lang="en-GB" sz="2000" dirty="0"/>
              <a:t> </a:t>
            </a:r>
            <a:r>
              <a:rPr lang="en-GB" sz="2000" dirty="0" err="1"/>
              <a:t>ruch</a:t>
            </a:r>
            <a:r>
              <a:rPr lang="en-GB" sz="2000" dirty="0"/>
              <a:t> </a:t>
            </a:r>
            <a:r>
              <a:rPr lang="en-GB" sz="2000" dirty="0" err="1"/>
              <a:t>zde</a:t>
            </a:r>
            <a:r>
              <a:rPr lang="en-GB" sz="2000" dirty="0"/>
              <a:t> </a:t>
            </a:r>
            <a:r>
              <a:rPr lang="en-GB" sz="2000" dirty="0" err="1"/>
              <a:t>nejsou</a:t>
            </a:r>
            <a:r>
              <a:rPr lang="en-GB" sz="2000" dirty="0"/>
              <a:t> </a:t>
            </a:r>
            <a:r>
              <a:rPr lang="en-GB" sz="2000" dirty="0" err="1" smtClean="0"/>
              <a:t>vhodné</a:t>
            </a:r>
            <a:r>
              <a:rPr lang="cs-CZ" sz="2000" dirty="0" smtClean="0"/>
              <a:t> </a:t>
            </a:r>
            <a:r>
              <a:rPr lang="en-GB" sz="2000" dirty="0" err="1" smtClean="0"/>
              <a:t>podmínky</a:t>
            </a:r>
            <a:r>
              <a:rPr lang="en-GB" sz="2000" dirty="0" smtClean="0"/>
              <a:t>.</a:t>
            </a:r>
            <a:r>
              <a:rPr lang="cs-CZ" sz="2000" dirty="0" smtClean="0"/>
              <a:t> </a:t>
            </a:r>
            <a:r>
              <a:rPr lang="en-GB" sz="2000" dirty="0" err="1" smtClean="0"/>
              <a:t>Kolem</a:t>
            </a:r>
            <a:r>
              <a:rPr lang="en-GB" sz="2000" dirty="0" smtClean="0"/>
              <a:t> </a:t>
            </a:r>
            <a:r>
              <a:rPr lang="en-GB" sz="2000" dirty="0" err="1"/>
              <a:t>roku</a:t>
            </a:r>
            <a:r>
              <a:rPr lang="en-GB" sz="2000" dirty="0"/>
              <a:t> 2000 </a:t>
            </a:r>
            <a:r>
              <a:rPr lang="en-GB" sz="2000" dirty="0" err="1" smtClean="0"/>
              <a:t>tu</a:t>
            </a:r>
            <a:r>
              <a:rPr lang="en-GB" sz="2000" dirty="0" smtClean="0"/>
              <a:t> </a:t>
            </a:r>
            <a:r>
              <a:rPr lang="en-GB" sz="2000" dirty="0" err="1" smtClean="0"/>
              <a:t>bylo</a:t>
            </a:r>
            <a:r>
              <a:rPr lang="en-GB" sz="2000" dirty="0" smtClean="0"/>
              <a:t> </a:t>
            </a:r>
            <a:r>
              <a:rPr lang="en-GB" sz="2000" dirty="0" err="1" smtClean="0"/>
              <a:t>založeno</a:t>
            </a:r>
            <a:r>
              <a:rPr lang="en-GB" sz="2000" dirty="0" smtClean="0"/>
              <a:t> </a:t>
            </a:r>
            <a:r>
              <a:rPr lang="en-GB" sz="2000" dirty="0" err="1" smtClean="0"/>
              <a:t>několik</a:t>
            </a:r>
            <a:r>
              <a:rPr lang="en-GB" sz="2000" dirty="0" smtClean="0"/>
              <a:t> </a:t>
            </a:r>
            <a:r>
              <a:rPr lang="en-GB" sz="2000" dirty="0" err="1" smtClean="0"/>
              <a:t>velmi</a:t>
            </a:r>
            <a:r>
              <a:rPr lang="en-GB" sz="2000" dirty="0" smtClean="0"/>
              <a:t> </a:t>
            </a:r>
            <a:r>
              <a:rPr lang="en-GB" sz="2000" dirty="0" err="1" smtClean="0"/>
              <a:t>rozlehlých</a:t>
            </a:r>
            <a:r>
              <a:rPr lang="en-GB" sz="2000" dirty="0" smtClean="0"/>
              <a:t> </a:t>
            </a:r>
            <a:r>
              <a:rPr lang="en-GB" sz="2000" dirty="0" err="1"/>
              <a:t>národních</a:t>
            </a:r>
            <a:r>
              <a:rPr lang="en-GB" sz="2000" dirty="0"/>
              <a:t> </a:t>
            </a:r>
            <a:r>
              <a:rPr lang="en-GB" sz="2000" dirty="0" err="1" smtClean="0"/>
              <a:t>parků</a:t>
            </a:r>
            <a:r>
              <a:rPr lang="en-GB" sz="2000" dirty="0" smtClean="0"/>
              <a:t>, </a:t>
            </a:r>
            <a:r>
              <a:rPr lang="en-GB" sz="2000" dirty="0" err="1"/>
              <a:t>které</a:t>
            </a:r>
            <a:r>
              <a:rPr lang="en-GB" sz="2000" dirty="0"/>
              <a:t> </a:t>
            </a:r>
            <a:r>
              <a:rPr lang="en-GB" sz="2000" dirty="0" err="1"/>
              <a:t>jsou</a:t>
            </a:r>
            <a:r>
              <a:rPr lang="en-GB" sz="2000" dirty="0"/>
              <a:t> </a:t>
            </a:r>
            <a:r>
              <a:rPr lang="en-GB" sz="2000" dirty="0" err="1" smtClean="0"/>
              <a:t>však</a:t>
            </a:r>
            <a:r>
              <a:rPr lang="en-GB" sz="2000" dirty="0" smtClean="0"/>
              <a:t> </a:t>
            </a:r>
            <a:r>
              <a:rPr lang="en-GB" sz="2000" dirty="0"/>
              <a:t>pro </a:t>
            </a:r>
            <a:r>
              <a:rPr lang="en-GB" sz="2000" dirty="0" err="1"/>
              <a:t>turisty</a:t>
            </a:r>
            <a:r>
              <a:rPr lang="en-GB" sz="2000" dirty="0"/>
              <a:t> </a:t>
            </a:r>
            <a:r>
              <a:rPr lang="cs-CZ" sz="2000" dirty="0" smtClean="0"/>
              <a:t>p</a:t>
            </a:r>
            <a:r>
              <a:rPr lang="en-GB" sz="2000" dirty="0" err="1" smtClean="0"/>
              <a:t>rakticky</a:t>
            </a:r>
            <a:r>
              <a:rPr lang="en-GB" sz="2000" dirty="0" smtClean="0"/>
              <a:t> </a:t>
            </a:r>
            <a:r>
              <a:rPr lang="cs-CZ" sz="2000" dirty="0" smtClean="0"/>
              <a:t>n</a:t>
            </a:r>
            <a:r>
              <a:rPr lang="en-GB" sz="2000" dirty="0" err="1" smtClean="0"/>
              <a:t>edostupné</a:t>
            </a:r>
            <a:r>
              <a:rPr lang="en-GB" sz="2000" dirty="0"/>
              <a:t>. </a:t>
            </a:r>
            <a:r>
              <a:rPr lang="en-GB" sz="2000" dirty="0" smtClean="0"/>
              <a:t>Na </a:t>
            </a:r>
            <a:r>
              <a:rPr lang="en-GB" sz="2000" dirty="0" err="1" smtClean="0"/>
              <a:t>nejsevernějším</a:t>
            </a:r>
            <a:r>
              <a:rPr lang="en-GB" sz="2000" dirty="0" smtClean="0"/>
              <a:t> </a:t>
            </a:r>
            <a:r>
              <a:rPr lang="en-GB" sz="2000" dirty="0" err="1" smtClean="0"/>
              <a:t>ostrově</a:t>
            </a:r>
            <a:r>
              <a:rPr lang="cs-CZ" sz="2000" dirty="0" smtClean="0"/>
              <a:t> </a:t>
            </a:r>
            <a:r>
              <a:rPr lang="en-GB" sz="2000" dirty="0" err="1" smtClean="0"/>
              <a:t>Arktického</a:t>
            </a:r>
            <a:r>
              <a:rPr lang="en-GB" sz="2000" dirty="0" smtClean="0"/>
              <a:t> </a:t>
            </a:r>
            <a:r>
              <a:rPr lang="en-GB" sz="2000" dirty="0" err="1" smtClean="0"/>
              <a:t>souostroví</a:t>
            </a:r>
            <a:r>
              <a:rPr lang="en-GB" sz="2000" dirty="0"/>
              <a:t>, </a:t>
            </a:r>
            <a:r>
              <a:rPr lang="cs-CZ" sz="2000" b="1" dirty="0" smtClean="0"/>
              <a:t>E</a:t>
            </a:r>
            <a:r>
              <a:rPr lang="en-GB" sz="2000" b="1" dirty="0" err="1" smtClean="0"/>
              <a:t>llsmerově</a:t>
            </a:r>
            <a:r>
              <a:rPr lang="en-GB" sz="2000" dirty="0" smtClean="0"/>
              <a:t>, </a:t>
            </a:r>
            <a:r>
              <a:rPr lang="en-GB" sz="2000" dirty="0" err="1" smtClean="0"/>
              <a:t>leží</a:t>
            </a:r>
            <a:r>
              <a:rPr lang="cs-CZ" sz="2000" dirty="0" smtClean="0"/>
              <a:t> </a:t>
            </a:r>
            <a:r>
              <a:rPr lang="en-GB" sz="2000" dirty="0" err="1" smtClean="0"/>
              <a:t>druhý</a:t>
            </a:r>
            <a:r>
              <a:rPr lang="cs-CZ" sz="2000" dirty="0" smtClean="0"/>
              <a:t> </a:t>
            </a:r>
            <a:r>
              <a:rPr lang="en-GB" sz="2000" dirty="0" err="1" smtClean="0"/>
              <a:t>nejrozlehlejší</a:t>
            </a:r>
            <a:r>
              <a:rPr lang="en-GB" sz="2000" dirty="0" smtClean="0"/>
              <a:t> </a:t>
            </a:r>
            <a:r>
              <a:rPr lang="en-GB" sz="2000" dirty="0" err="1" smtClean="0"/>
              <a:t>kanadský</a:t>
            </a:r>
            <a:r>
              <a:rPr lang="cs-CZ" sz="2000" dirty="0" smtClean="0"/>
              <a:t> </a:t>
            </a:r>
            <a:r>
              <a:rPr lang="en-GB" sz="2000" dirty="0" err="1" smtClean="0"/>
              <a:t>národní</a:t>
            </a:r>
            <a:r>
              <a:rPr lang="en-GB" sz="2000" dirty="0" smtClean="0"/>
              <a:t> park,</a:t>
            </a:r>
            <a:r>
              <a:rPr lang="cs-CZ" sz="2000" dirty="0" smtClean="0"/>
              <a:t> </a:t>
            </a:r>
            <a:r>
              <a:rPr lang="en-GB" sz="2000" b="1" dirty="0" err="1" smtClean="0"/>
              <a:t>Quttinirpaak</a:t>
            </a:r>
            <a:r>
              <a:rPr lang="en-GB" sz="2000" dirty="0" smtClean="0"/>
              <a:t>,</a:t>
            </a:r>
            <a:r>
              <a:rPr lang="cs-CZ" sz="2000" dirty="0" smtClean="0"/>
              <a:t> </a:t>
            </a:r>
            <a:r>
              <a:rPr lang="en-GB" sz="2000" dirty="0" err="1" smtClean="0"/>
              <a:t>vinuitštině„vrchol</a:t>
            </a:r>
            <a:r>
              <a:rPr lang="en-GB" sz="2000" dirty="0" smtClean="0"/>
              <a:t> </a:t>
            </a:r>
            <a:r>
              <a:rPr lang="en-GB" sz="2000" dirty="0" err="1" smtClean="0"/>
              <a:t>světa</a:t>
            </a:r>
            <a:r>
              <a:rPr lang="en-GB" sz="2000" dirty="0"/>
              <a:t>“ </a:t>
            </a:r>
            <a:r>
              <a:rPr lang="en-GB" sz="2000" dirty="0" smtClean="0"/>
              <a:t>37,8 </a:t>
            </a:r>
            <a:r>
              <a:rPr lang="en-GB" sz="2000" dirty="0" err="1" smtClean="0"/>
              <a:t>tisíc</a:t>
            </a:r>
            <a:r>
              <a:rPr lang="cs-CZ" sz="2000" dirty="0" smtClean="0"/>
              <a:t> </a:t>
            </a:r>
            <a:r>
              <a:rPr lang="en-GB" sz="2000" dirty="0" smtClean="0"/>
              <a:t>km², </a:t>
            </a:r>
            <a:r>
              <a:rPr lang="en-GB" sz="2000" dirty="0" err="1"/>
              <a:t>tzn</a:t>
            </a:r>
            <a:r>
              <a:rPr lang="en-GB" sz="2000" dirty="0"/>
              <a:t>. o </a:t>
            </a:r>
            <a:r>
              <a:rPr lang="en-GB" sz="2000" dirty="0" err="1" smtClean="0"/>
              <a:t>něco</a:t>
            </a:r>
            <a:r>
              <a:rPr lang="en-GB" sz="2000" dirty="0" smtClean="0"/>
              <a:t> </a:t>
            </a:r>
            <a:r>
              <a:rPr lang="en-GB" sz="2000" dirty="0" err="1" smtClean="0"/>
              <a:t>víc</a:t>
            </a:r>
            <a:r>
              <a:rPr lang="cs-CZ" sz="2000" dirty="0" smtClean="0"/>
              <a:t>e</a:t>
            </a:r>
            <a:r>
              <a:rPr lang="en-GB" sz="2000" dirty="0" smtClean="0"/>
              <a:t> </a:t>
            </a:r>
            <a:r>
              <a:rPr lang="en-GB" sz="2000" dirty="0" err="1" smtClean="0"/>
              <a:t>než</a:t>
            </a:r>
            <a:r>
              <a:rPr lang="cs-CZ" sz="2000" dirty="0" smtClean="0"/>
              <a:t> </a:t>
            </a:r>
            <a:r>
              <a:rPr lang="en-GB" sz="2000" dirty="0" err="1" smtClean="0"/>
              <a:t>celá</a:t>
            </a:r>
            <a:r>
              <a:rPr lang="en-GB" sz="2000" dirty="0" smtClean="0"/>
              <a:t> </a:t>
            </a:r>
            <a:r>
              <a:rPr lang="en-GB" sz="2000" dirty="0"/>
              <a:t>Morava). Je to </a:t>
            </a:r>
            <a:r>
              <a:rPr lang="en-GB" sz="2000" dirty="0" err="1" smtClean="0"/>
              <a:t>nejsevernější</a:t>
            </a:r>
            <a:r>
              <a:rPr lang="en-GB" sz="2000" dirty="0" smtClean="0"/>
              <a:t> </a:t>
            </a:r>
            <a:r>
              <a:rPr lang="en-GB" sz="2000" dirty="0" err="1"/>
              <a:t>národní</a:t>
            </a:r>
            <a:r>
              <a:rPr lang="en-GB" sz="2000" dirty="0"/>
              <a:t> park </a:t>
            </a:r>
            <a:r>
              <a:rPr lang="en-GB" sz="2000" dirty="0" err="1" smtClean="0"/>
              <a:t>světa</a:t>
            </a:r>
            <a:r>
              <a:rPr lang="en-GB" sz="2000" dirty="0" smtClean="0"/>
              <a:t>.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47164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123478"/>
            <a:ext cx="7704856" cy="507703"/>
          </a:xfrm>
        </p:spPr>
        <p:txBody>
          <a:bodyPr/>
          <a:lstStyle/>
          <a:p>
            <a:r>
              <a:rPr lang="cs-CZ" smtClean="0"/>
              <a:t>Použitá literatura</a:t>
            </a:r>
            <a:endParaRPr lang="en-GB" dirty="0"/>
          </a:p>
        </p:txBody>
      </p:sp>
      <p:sp>
        <p:nvSpPr>
          <p:cNvPr id="3" name="Obdélník 2"/>
          <p:cNvSpPr/>
          <p:nvPr/>
        </p:nvSpPr>
        <p:spPr>
          <a:xfrm>
            <a:off x="0" y="915566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000" dirty="0" smtClean="0"/>
              <a:t>Viz text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000" cap="all" dirty="0" smtClean="0"/>
              <a:t>Mácha, P., </a:t>
            </a:r>
            <a:r>
              <a:rPr lang="cs-CZ" sz="2000" cap="all" dirty="0" err="1" smtClean="0"/>
              <a:t>Siwek</a:t>
            </a:r>
            <a:r>
              <a:rPr lang="cs-CZ" sz="2000" cap="all" dirty="0" smtClean="0"/>
              <a:t>, T. </a:t>
            </a:r>
            <a:r>
              <a:rPr lang="cs-CZ" sz="2000" dirty="0" smtClean="0"/>
              <a:t>a</a:t>
            </a:r>
            <a:r>
              <a:rPr lang="cs-CZ" sz="2000" cap="all" dirty="0" smtClean="0"/>
              <a:t> J. Havrlant, </a:t>
            </a:r>
            <a:r>
              <a:rPr lang="cs-CZ" sz="2000" dirty="0" smtClean="0"/>
              <a:t>2011. Destinace </a:t>
            </a:r>
            <a:r>
              <a:rPr lang="cs-CZ" sz="2000" dirty="0" err="1" smtClean="0"/>
              <a:t>cestovniho</a:t>
            </a:r>
            <a:r>
              <a:rPr lang="cs-CZ" sz="2000" dirty="0" smtClean="0"/>
              <a:t> ruchu – Amerika. Ostravská univerzita, Ostrava</a:t>
            </a:r>
            <a:r>
              <a:rPr lang="cs-CZ" sz="2000" dirty="0"/>
              <a:t>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96137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51520" y="195486"/>
            <a:ext cx="7128792" cy="507703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179512" y="703189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907704" y="2067694"/>
            <a:ext cx="34916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dirty="0" smtClean="0"/>
              <a:t>Děkuji za pozornost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55244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123478"/>
            <a:ext cx="7704856" cy="507703"/>
          </a:xfrm>
        </p:spPr>
        <p:txBody>
          <a:bodyPr/>
          <a:lstStyle/>
          <a:p>
            <a:r>
              <a:rPr lang="cs-CZ" dirty="0" smtClean="0"/>
              <a:t>Regionalizace Ameriky z pohledu cestovního ruchu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0" y="915566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000" dirty="0" err="1" smtClean="0"/>
              <a:t>Cestovní</a:t>
            </a:r>
            <a:r>
              <a:rPr lang="en-GB" sz="2000" dirty="0" smtClean="0"/>
              <a:t> </a:t>
            </a:r>
            <a:r>
              <a:rPr lang="en-GB" sz="2000" dirty="0" err="1"/>
              <a:t>ruch</a:t>
            </a:r>
            <a:r>
              <a:rPr lang="en-GB" sz="2000" dirty="0"/>
              <a:t> </a:t>
            </a:r>
            <a:r>
              <a:rPr lang="en-GB" sz="2000" dirty="0" smtClean="0"/>
              <a:t>v</a:t>
            </a:r>
            <a:r>
              <a:rPr lang="cs-CZ" sz="2000" dirty="0" smtClean="0"/>
              <a:t> </a:t>
            </a:r>
            <a:r>
              <a:rPr lang="en-GB" sz="2000" dirty="0" err="1" smtClean="0"/>
              <a:t>Americe</a:t>
            </a:r>
            <a:r>
              <a:rPr lang="en-GB" sz="2000" dirty="0" smtClean="0"/>
              <a:t> </a:t>
            </a:r>
            <a:r>
              <a:rPr lang="en-GB" sz="2000" dirty="0" err="1"/>
              <a:t>nelze</a:t>
            </a:r>
            <a:r>
              <a:rPr lang="en-GB" sz="2000" dirty="0"/>
              <a:t> </a:t>
            </a:r>
            <a:r>
              <a:rPr lang="en-GB" sz="2000" dirty="0" err="1"/>
              <a:t>analyzovat</a:t>
            </a:r>
            <a:r>
              <a:rPr lang="en-GB" sz="2000" dirty="0"/>
              <a:t> </a:t>
            </a:r>
            <a:r>
              <a:rPr lang="en-GB" sz="2000" dirty="0" err="1"/>
              <a:t>jako</a:t>
            </a:r>
            <a:r>
              <a:rPr lang="en-GB" sz="2000" dirty="0"/>
              <a:t> </a:t>
            </a:r>
            <a:r>
              <a:rPr lang="en-GB" sz="2000" dirty="0" err="1"/>
              <a:t>jeden</a:t>
            </a:r>
            <a:r>
              <a:rPr lang="en-GB" sz="2000" dirty="0"/>
              <a:t> </a:t>
            </a:r>
            <a:r>
              <a:rPr lang="en-GB" sz="2000" dirty="0" err="1"/>
              <a:t>celek</a:t>
            </a:r>
            <a:r>
              <a:rPr lang="en-GB" sz="2000" dirty="0"/>
              <a:t>. </a:t>
            </a:r>
            <a:r>
              <a:rPr lang="en-GB" sz="2000" dirty="0" err="1"/>
              <a:t>Rozdíly</a:t>
            </a:r>
            <a:r>
              <a:rPr lang="en-GB" sz="2000" dirty="0"/>
              <a:t> </a:t>
            </a:r>
            <a:r>
              <a:rPr lang="en-GB" sz="2000" dirty="0" err="1"/>
              <a:t>mezi</a:t>
            </a:r>
            <a:r>
              <a:rPr lang="en-GB" sz="2000" dirty="0"/>
              <a:t> </a:t>
            </a:r>
            <a:r>
              <a:rPr lang="en-GB" sz="2000" dirty="0" err="1" smtClean="0"/>
              <a:t>jednotlivými</a:t>
            </a:r>
            <a:r>
              <a:rPr lang="en-GB" sz="2000" dirty="0" smtClean="0"/>
              <a:t> </a:t>
            </a:r>
            <a:r>
              <a:rPr lang="en-GB" sz="2000" dirty="0" err="1" smtClean="0"/>
              <a:t>částmi</a:t>
            </a:r>
            <a:r>
              <a:rPr lang="en-GB" sz="2000" dirty="0" smtClean="0"/>
              <a:t> </a:t>
            </a:r>
            <a:r>
              <a:rPr lang="en-GB" sz="2000" dirty="0" err="1"/>
              <a:t>kontinentu</a:t>
            </a:r>
            <a:r>
              <a:rPr lang="en-GB" sz="2000" dirty="0"/>
              <a:t> </a:t>
            </a:r>
            <a:r>
              <a:rPr lang="en-GB" sz="2000" dirty="0" err="1"/>
              <a:t>jsou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to </a:t>
            </a:r>
            <a:r>
              <a:rPr lang="en-GB" sz="2000" dirty="0" err="1" smtClean="0"/>
              <a:t>příliš</a:t>
            </a:r>
            <a:r>
              <a:rPr lang="cs-CZ" sz="2000" dirty="0" smtClean="0"/>
              <a:t> </a:t>
            </a:r>
            <a:r>
              <a:rPr lang="en-GB" sz="2000" dirty="0" err="1" smtClean="0"/>
              <a:t>velké</a:t>
            </a:r>
            <a:r>
              <a:rPr lang="en-GB" sz="2000" dirty="0"/>
              <a:t>. </a:t>
            </a:r>
            <a:endParaRPr lang="cs-CZ" sz="20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000" dirty="0" smtClean="0"/>
              <a:t>P</a:t>
            </a:r>
            <a:r>
              <a:rPr lang="en-GB" sz="2000" dirty="0" err="1" smtClean="0"/>
              <a:t>ředstavitelé</a:t>
            </a:r>
            <a:r>
              <a:rPr lang="en-GB" sz="2000" dirty="0" smtClean="0"/>
              <a:t> </a:t>
            </a:r>
            <a:r>
              <a:rPr lang="en-GB" sz="2000" dirty="0" err="1" smtClean="0"/>
              <a:t>Světové</a:t>
            </a:r>
            <a:r>
              <a:rPr lang="en-GB" sz="2000" dirty="0" smtClean="0"/>
              <a:t> </a:t>
            </a:r>
            <a:r>
              <a:rPr lang="en-GB" sz="2000" dirty="0" err="1"/>
              <a:t>organizace</a:t>
            </a:r>
            <a:r>
              <a:rPr lang="en-GB" sz="2000" dirty="0"/>
              <a:t> </a:t>
            </a:r>
            <a:r>
              <a:rPr lang="en-GB" sz="2000" dirty="0" err="1"/>
              <a:t>cestovního</a:t>
            </a:r>
            <a:r>
              <a:rPr lang="en-GB" sz="2000" dirty="0"/>
              <a:t> </a:t>
            </a:r>
            <a:r>
              <a:rPr lang="en-GB" sz="2000" dirty="0" err="1"/>
              <a:t>ruchu</a:t>
            </a:r>
            <a:r>
              <a:rPr lang="en-GB" sz="2000" dirty="0"/>
              <a:t> </a:t>
            </a:r>
            <a:r>
              <a:rPr lang="en-GB" sz="2000" dirty="0" err="1" smtClean="0"/>
              <a:t>při</a:t>
            </a:r>
            <a:r>
              <a:rPr lang="en-GB" sz="2000" dirty="0" smtClean="0"/>
              <a:t> </a:t>
            </a:r>
            <a:r>
              <a:rPr lang="en-GB" sz="2000" dirty="0"/>
              <a:t>OSN </a:t>
            </a:r>
            <a:r>
              <a:rPr lang="en-GB" sz="2000" dirty="0" smtClean="0"/>
              <a:t>(</a:t>
            </a:r>
            <a:r>
              <a:rPr lang="en-GB" sz="2000" dirty="0"/>
              <a:t>United Nations World </a:t>
            </a:r>
            <a:r>
              <a:rPr lang="cs-CZ" sz="2000" dirty="0" smtClean="0"/>
              <a:t>T</a:t>
            </a:r>
            <a:r>
              <a:rPr lang="en-GB" sz="2000" dirty="0" err="1" smtClean="0"/>
              <a:t>ourist</a:t>
            </a:r>
            <a:r>
              <a:rPr lang="en-GB" sz="2000" dirty="0" smtClean="0"/>
              <a:t> </a:t>
            </a:r>
            <a:r>
              <a:rPr lang="en-GB" sz="2000" dirty="0"/>
              <a:t>Organization </a:t>
            </a:r>
            <a:r>
              <a:rPr lang="en-GB" sz="2000" dirty="0" smtClean="0"/>
              <a:t>–UN </a:t>
            </a:r>
            <a:r>
              <a:rPr lang="en-GB" sz="2000" dirty="0"/>
              <a:t>WTO) se </a:t>
            </a:r>
            <a:r>
              <a:rPr lang="en-GB" sz="2000" dirty="0" err="1"/>
              <a:t>sídlem</a:t>
            </a:r>
            <a:r>
              <a:rPr lang="en-GB" sz="2000" dirty="0"/>
              <a:t> </a:t>
            </a:r>
            <a:r>
              <a:rPr lang="en-GB" sz="2000" dirty="0" smtClean="0"/>
              <a:t>v</a:t>
            </a:r>
            <a:r>
              <a:rPr lang="cs-CZ" sz="2000" dirty="0" smtClean="0"/>
              <a:t> </a:t>
            </a:r>
            <a:r>
              <a:rPr lang="en-GB" sz="2000" dirty="0" err="1" smtClean="0"/>
              <a:t>Madridu</a:t>
            </a:r>
            <a:r>
              <a:rPr lang="en-GB" sz="2000" dirty="0"/>
              <a:t>. </a:t>
            </a:r>
            <a:r>
              <a:rPr lang="en-GB" sz="2000" dirty="0" err="1" smtClean="0"/>
              <a:t>Rozdělili</a:t>
            </a:r>
            <a:r>
              <a:rPr lang="en-GB" sz="2000" dirty="0" smtClean="0"/>
              <a:t> </a:t>
            </a:r>
            <a:r>
              <a:rPr lang="en-GB" sz="2000" dirty="0" err="1" smtClean="0"/>
              <a:t>americkýkontinent</a:t>
            </a:r>
            <a:r>
              <a:rPr lang="en-GB" sz="2000" dirty="0" smtClean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 smtClean="0"/>
              <a:t>čtyři</a:t>
            </a:r>
            <a:r>
              <a:rPr lang="en-GB" sz="2000" dirty="0" smtClean="0"/>
              <a:t> </a:t>
            </a:r>
            <a:r>
              <a:rPr lang="en-GB" sz="2000" dirty="0" err="1" smtClean="0"/>
              <a:t>části</a:t>
            </a:r>
            <a:r>
              <a:rPr lang="en-GB" sz="2000" dirty="0"/>
              <a:t>: </a:t>
            </a:r>
            <a:endParaRPr lang="cs-CZ" sz="2000" dirty="0" smtClean="0"/>
          </a:p>
          <a:p>
            <a:r>
              <a:rPr lang="cs-CZ" sz="2000" dirty="0" smtClean="0"/>
              <a:t>	</a:t>
            </a:r>
            <a:r>
              <a:rPr lang="en-GB" sz="2000" dirty="0" err="1" smtClean="0"/>
              <a:t>Severní</a:t>
            </a:r>
            <a:r>
              <a:rPr lang="en-GB" sz="2000" dirty="0" smtClean="0"/>
              <a:t> </a:t>
            </a:r>
            <a:r>
              <a:rPr lang="en-GB" sz="2000" dirty="0" err="1" smtClean="0"/>
              <a:t>Amerik</a:t>
            </a:r>
            <a:r>
              <a:rPr lang="cs-CZ" sz="2000" dirty="0" smtClean="0"/>
              <a:t>u</a:t>
            </a:r>
          </a:p>
          <a:p>
            <a:r>
              <a:rPr lang="cs-CZ" sz="2000" dirty="0" smtClean="0"/>
              <a:t>	</a:t>
            </a:r>
            <a:r>
              <a:rPr lang="en-GB" sz="2000" dirty="0" err="1" smtClean="0"/>
              <a:t>Střední</a:t>
            </a:r>
            <a:r>
              <a:rPr lang="en-GB" sz="2000" dirty="0" smtClean="0"/>
              <a:t> </a:t>
            </a:r>
            <a:r>
              <a:rPr lang="en-GB" sz="2000" dirty="0" err="1" smtClean="0"/>
              <a:t>Amerik</a:t>
            </a:r>
            <a:r>
              <a:rPr lang="cs-CZ" sz="2000" dirty="0" smtClean="0"/>
              <a:t>u</a:t>
            </a:r>
            <a:endParaRPr lang="en-GB" sz="2000" dirty="0"/>
          </a:p>
          <a:p>
            <a:r>
              <a:rPr lang="cs-CZ" sz="2000" dirty="0" smtClean="0"/>
              <a:t>	</a:t>
            </a:r>
            <a:r>
              <a:rPr lang="en-GB" sz="2000" dirty="0" err="1" smtClean="0"/>
              <a:t>Karibik</a:t>
            </a:r>
            <a:endParaRPr lang="cs-CZ" sz="2000" dirty="0"/>
          </a:p>
          <a:p>
            <a:r>
              <a:rPr lang="cs-CZ" sz="2000" dirty="0" smtClean="0"/>
              <a:t>	</a:t>
            </a:r>
            <a:r>
              <a:rPr lang="en-GB" sz="2000" dirty="0" err="1" smtClean="0"/>
              <a:t>Jižní</a:t>
            </a:r>
            <a:r>
              <a:rPr lang="en-GB" sz="2000" dirty="0" smtClean="0"/>
              <a:t> </a:t>
            </a:r>
            <a:r>
              <a:rPr lang="en-GB" sz="2000" dirty="0" err="1" smtClean="0"/>
              <a:t>Amerik</a:t>
            </a:r>
            <a:r>
              <a:rPr lang="cs-CZ" sz="2000" dirty="0" smtClean="0"/>
              <a:t>u</a:t>
            </a:r>
            <a:endParaRPr lang="cs-CZ" sz="20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000" dirty="0" err="1" smtClean="0"/>
              <a:t>Rozdělení</a:t>
            </a:r>
            <a:r>
              <a:rPr lang="en-GB" sz="2000" dirty="0" smtClean="0"/>
              <a:t> </a:t>
            </a:r>
            <a:r>
              <a:rPr lang="en-GB" sz="2000" dirty="0" err="1" smtClean="0"/>
              <a:t>Světové</a:t>
            </a:r>
            <a:r>
              <a:rPr lang="en-GB" sz="2000" dirty="0" smtClean="0"/>
              <a:t> </a:t>
            </a:r>
            <a:r>
              <a:rPr lang="en-GB" sz="2000" dirty="0" err="1"/>
              <a:t>organizace</a:t>
            </a:r>
            <a:r>
              <a:rPr lang="en-GB" sz="2000" dirty="0"/>
              <a:t> </a:t>
            </a:r>
            <a:r>
              <a:rPr lang="en-GB" sz="2000" dirty="0" err="1"/>
              <a:t>cestovního</a:t>
            </a:r>
            <a:r>
              <a:rPr lang="en-GB" sz="2000" dirty="0"/>
              <a:t> </a:t>
            </a:r>
            <a:r>
              <a:rPr lang="en-GB" sz="2000" dirty="0" err="1"/>
              <a:t>ruchu</a:t>
            </a:r>
            <a:r>
              <a:rPr lang="en-GB" sz="2000" dirty="0"/>
              <a:t> se </a:t>
            </a:r>
            <a:r>
              <a:rPr lang="en-GB" sz="2000" dirty="0" err="1"/>
              <a:t>opírá</a:t>
            </a:r>
            <a:r>
              <a:rPr lang="en-GB" sz="2000" dirty="0"/>
              <a:t> </a:t>
            </a:r>
            <a:r>
              <a:rPr lang="en-GB" sz="2000" dirty="0" err="1" smtClean="0"/>
              <a:t>především</a:t>
            </a:r>
            <a:r>
              <a:rPr lang="en-GB" sz="2000" dirty="0" smtClean="0"/>
              <a:t> </a:t>
            </a:r>
            <a:r>
              <a:rPr lang="en-GB" sz="2000" dirty="0"/>
              <a:t>o </a:t>
            </a:r>
            <a:r>
              <a:rPr lang="en-GB" sz="2000" dirty="0" err="1" smtClean="0"/>
              <a:t>přírodní</a:t>
            </a:r>
            <a:r>
              <a:rPr lang="en-GB" sz="2000" dirty="0" smtClean="0"/>
              <a:t> </a:t>
            </a:r>
            <a:r>
              <a:rPr lang="en-GB" sz="2000" dirty="0" err="1" smtClean="0"/>
              <a:t>kritéria</a:t>
            </a:r>
            <a:r>
              <a:rPr lang="en-GB" sz="2000" dirty="0" smtClean="0"/>
              <a:t> </a:t>
            </a:r>
            <a:r>
              <a:rPr lang="en-GB" sz="2000" dirty="0"/>
              <a:t>a </a:t>
            </a:r>
            <a:r>
              <a:rPr lang="cs-CZ" sz="2000" dirty="0" smtClean="0"/>
              <a:t>m</a:t>
            </a:r>
            <a:r>
              <a:rPr lang="en-GB" sz="2000" dirty="0" err="1" smtClean="0"/>
              <a:t>álo</a:t>
            </a:r>
            <a:r>
              <a:rPr lang="en-GB" sz="2000" dirty="0" smtClean="0"/>
              <a:t> </a:t>
            </a:r>
            <a:r>
              <a:rPr lang="en-GB" sz="2000" dirty="0" err="1" smtClean="0"/>
              <a:t>zohledňuje</a:t>
            </a:r>
            <a:r>
              <a:rPr lang="en-GB" sz="2000" dirty="0" smtClean="0"/>
              <a:t> </a:t>
            </a:r>
            <a:r>
              <a:rPr lang="en-GB" sz="2000" dirty="0" err="1"/>
              <a:t>kritéria</a:t>
            </a:r>
            <a:r>
              <a:rPr lang="en-GB" sz="2000" dirty="0"/>
              <a:t> </a:t>
            </a:r>
            <a:r>
              <a:rPr lang="en-GB" sz="2000" dirty="0" err="1"/>
              <a:t>kulturní</a:t>
            </a:r>
            <a:r>
              <a:rPr lang="en-GB" sz="2000" dirty="0"/>
              <a:t> a </a:t>
            </a:r>
            <a:r>
              <a:rPr lang="en-GB" sz="2000" dirty="0" err="1"/>
              <a:t>ekonomická</a:t>
            </a:r>
            <a:r>
              <a:rPr lang="en-GB" sz="2000" dirty="0"/>
              <a:t>. </a:t>
            </a:r>
            <a:r>
              <a:rPr lang="en-GB" sz="2000" dirty="0" err="1"/>
              <a:t>Vznikají</a:t>
            </a:r>
            <a:r>
              <a:rPr lang="en-GB" sz="2000" dirty="0"/>
              <a:t> </a:t>
            </a:r>
            <a:r>
              <a:rPr lang="en-GB" sz="2000" dirty="0" err="1"/>
              <a:t>tak</a:t>
            </a:r>
            <a:r>
              <a:rPr lang="en-GB" sz="2000" dirty="0"/>
              <a:t> </a:t>
            </a:r>
            <a:r>
              <a:rPr lang="en-GB" sz="2000" dirty="0" err="1"/>
              <a:t>dva</a:t>
            </a:r>
            <a:r>
              <a:rPr lang="en-GB" sz="2000" dirty="0"/>
              <a:t> </a:t>
            </a:r>
            <a:r>
              <a:rPr lang="en-GB" sz="2000" dirty="0" err="1"/>
              <a:t>obrovské</a:t>
            </a:r>
            <a:r>
              <a:rPr lang="en-GB" sz="2000" dirty="0"/>
              <a:t> a </a:t>
            </a:r>
            <a:r>
              <a:rPr lang="en-GB" sz="2000" dirty="0" err="1"/>
              <a:t>dva</a:t>
            </a:r>
            <a:r>
              <a:rPr lang="en-GB" sz="2000" dirty="0"/>
              <a:t> </a:t>
            </a:r>
            <a:r>
              <a:rPr lang="en-GB" sz="2000" dirty="0" err="1" smtClean="0"/>
              <a:t>relativně</a:t>
            </a:r>
            <a:r>
              <a:rPr lang="cs-CZ" sz="2000" dirty="0" smtClean="0"/>
              <a:t> </a:t>
            </a:r>
            <a:r>
              <a:rPr lang="en-GB" sz="2000" dirty="0" err="1" smtClean="0"/>
              <a:t>malé</a:t>
            </a:r>
            <a:r>
              <a:rPr lang="en-GB" sz="2000" dirty="0" smtClean="0"/>
              <a:t> </a:t>
            </a:r>
            <a:r>
              <a:rPr lang="en-GB" sz="2000" dirty="0" err="1"/>
              <a:t>regiony</a:t>
            </a:r>
            <a:r>
              <a:rPr lang="en-GB" sz="2000" dirty="0"/>
              <a:t>.</a:t>
            </a:r>
          </a:p>
          <a:p>
            <a:endParaRPr lang="en-GB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4014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123478"/>
            <a:ext cx="7704856" cy="507703"/>
          </a:xfrm>
        </p:spPr>
        <p:txBody>
          <a:bodyPr/>
          <a:lstStyle/>
          <a:p>
            <a:r>
              <a:rPr lang="cs-CZ" dirty="0" smtClean="0"/>
              <a:t>Regionalizace Ameriky z pohledu cestovního ruchu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0" y="915566"/>
            <a:ext cx="9144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000" dirty="0" err="1"/>
              <a:t>Severní</a:t>
            </a:r>
            <a:r>
              <a:rPr lang="en-GB" sz="2000" dirty="0"/>
              <a:t> Amerika je </a:t>
            </a:r>
            <a:r>
              <a:rPr lang="en-GB" sz="2000" dirty="0" err="1"/>
              <a:t>ve</a:t>
            </a:r>
            <a:r>
              <a:rPr lang="en-GB" sz="2000" dirty="0"/>
              <a:t> </a:t>
            </a:r>
            <a:r>
              <a:rPr lang="en-GB" sz="2000" dirty="0" err="1"/>
              <a:t>vymezení</a:t>
            </a:r>
            <a:r>
              <a:rPr lang="en-GB" sz="2000" dirty="0"/>
              <a:t> WTO </a:t>
            </a:r>
            <a:r>
              <a:rPr lang="en-GB" sz="2000" dirty="0" err="1"/>
              <a:t>regionem</a:t>
            </a:r>
            <a:r>
              <a:rPr lang="en-GB" sz="2000" dirty="0"/>
              <a:t> </a:t>
            </a:r>
            <a:r>
              <a:rPr lang="en-GB" sz="2000" dirty="0" err="1" smtClean="0"/>
              <a:t>kulturně</a:t>
            </a:r>
            <a:r>
              <a:rPr lang="cs-CZ" sz="2000" dirty="0" smtClean="0"/>
              <a:t> </a:t>
            </a:r>
            <a:r>
              <a:rPr lang="en-GB" sz="2000" dirty="0" err="1" smtClean="0"/>
              <a:t>málo</a:t>
            </a:r>
            <a:r>
              <a:rPr lang="en-GB" sz="2000" dirty="0" smtClean="0"/>
              <a:t> </a:t>
            </a:r>
            <a:r>
              <a:rPr lang="en-GB" sz="2000" dirty="0" err="1" smtClean="0"/>
              <a:t>homogenním</a:t>
            </a:r>
            <a:r>
              <a:rPr lang="en-GB" sz="2000" dirty="0"/>
              <a:t>, </a:t>
            </a:r>
            <a:r>
              <a:rPr lang="en-GB" sz="2000" dirty="0" err="1" smtClean="0"/>
              <a:t>protože</a:t>
            </a:r>
            <a:r>
              <a:rPr lang="en-GB" sz="2000" dirty="0" smtClean="0"/>
              <a:t> </a:t>
            </a:r>
            <a:r>
              <a:rPr lang="cs-CZ" sz="2000" dirty="0" smtClean="0"/>
              <a:t>z</a:t>
            </a:r>
            <a:r>
              <a:rPr lang="en-GB" sz="2000" dirty="0" err="1" smtClean="0"/>
              <a:t>ahrnuje</a:t>
            </a:r>
            <a:r>
              <a:rPr lang="en-GB" sz="2000" dirty="0" smtClean="0"/>
              <a:t> </a:t>
            </a:r>
            <a:r>
              <a:rPr lang="en-GB" sz="2000" dirty="0"/>
              <a:t>USA, </a:t>
            </a:r>
            <a:r>
              <a:rPr lang="en-GB" sz="2000" dirty="0" err="1"/>
              <a:t>Kanadu</a:t>
            </a:r>
            <a:r>
              <a:rPr lang="en-GB" sz="2000" dirty="0"/>
              <a:t> a </a:t>
            </a:r>
            <a:r>
              <a:rPr lang="en-GB" sz="2000" dirty="0" err="1"/>
              <a:t>Mexiko</a:t>
            </a:r>
            <a:r>
              <a:rPr lang="en-GB" sz="2000" dirty="0"/>
              <a:t>, </a:t>
            </a:r>
            <a:r>
              <a:rPr lang="en-GB" sz="2000" dirty="0" err="1"/>
              <a:t>které</a:t>
            </a:r>
            <a:r>
              <a:rPr lang="en-GB" sz="2000" dirty="0"/>
              <a:t> je </a:t>
            </a:r>
            <a:r>
              <a:rPr lang="en-GB" sz="2000" dirty="0" err="1" smtClean="0"/>
              <a:t>kulturně</a:t>
            </a:r>
            <a:r>
              <a:rPr lang="cs-CZ" sz="2000" dirty="0" smtClean="0"/>
              <a:t> </a:t>
            </a:r>
            <a:r>
              <a:rPr lang="en-GB" sz="2000" dirty="0" smtClean="0"/>
              <a:t>a </a:t>
            </a:r>
            <a:r>
              <a:rPr lang="en-GB" sz="2000" dirty="0" err="1" smtClean="0"/>
              <a:t>hospodářsky</a:t>
            </a:r>
            <a:r>
              <a:rPr lang="en-GB" sz="2000" dirty="0" smtClean="0"/>
              <a:t> </a:t>
            </a:r>
            <a:r>
              <a:rPr lang="en-GB" sz="2000" dirty="0" err="1" smtClean="0"/>
              <a:t>určitě</a:t>
            </a:r>
            <a:r>
              <a:rPr lang="cs-CZ" sz="2000" dirty="0" smtClean="0"/>
              <a:t> </a:t>
            </a:r>
            <a:r>
              <a:rPr lang="en-GB" sz="2000" dirty="0" err="1" smtClean="0"/>
              <a:t>mnohem</a:t>
            </a:r>
            <a:r>
              <a:rPr lang="en-GB" sz="2000" dirty="0" smtClean="0"/>
              <a:t> </a:t>
            </a:r>
            <a:r>
              <a:rPr lang="en-GB" sz="2000" dirty="0" err="1" smtClean="0"/>
              <a:t>podobnější</a:t>
            </a:r>
            <a:r>
              <a:rPr lang="en-GB" sz="2000" dirty="0" smtClean="0"/>
              <a:t> </a:t>
            </a:r>
            <a:r>
              <a:rPr lang="en-GB" sz="2000" dirty="0" err="1"/>
              <a:t>zemím</a:t>
            </a:r>
            <a:r>
              <a:rPr lang="en-GB" sz="2000" dirty="0"/>
              <a:t> </a:t>
            </a:r>
            <a:r>
              <a:rPr lang="en-GB" sz="2000" dirty="0" err="1"/>
              <a:t>Latinské</a:t>
            </a:r>
            <a:r>
              <a:rPr lang="en-GB" sz="2000" dirty="0"/>
              <a:t> </a:t>
            </a:r>
            <a:r>
              <a:rPr lang="en-GB" sz="2000" dirty="0" err="1"/>
              <a:t>Ameriky</a:t>
            </a:r>
            <a:r>
              <a:rPr lang="en-GB" sz="2000" dirty="0"/>
              <a:t> </a:t>
            </a:r>
            <a:r>
              <a:rPr lang="en-GB" sz="2000" dirty="0" smtClean="0"/>
              <a:t>a </a:t>
            </a:r>
            <a:r>
              <a:rPr lang="en-GB" sz="2000" dirty="0" err="1" smtClean="0"/>
              <a:t>nikoli</a:t>
            </a:r>
            <a:r>
              <a:rPr lang="cs-CZ" sz="2000" dirty="0" smtClean="0"/>
              <a:t> </a:t>
            </a:r>
            <a:r>
              <a:rPr lang="en-GB" sz="2000" dirty="0" err="1" smtClean="0"/>
              <a:t>svým</a:t>
            </a:r>
            <a:r>
              <a:rPr lang="en-GB" sz="2000" dirty="0" smtClean="0"/>
              <a:t> </a:t>
            </a:r>
            <a:r>
              <a:rPr lang="en-GB" sz="2000" dirty="0" err="1"/>
              <a:t>severním</a:t>
            </a:r>
            <a:r>
              <a:rPr lang="en-GB" sz="2000" dirty="0"/>
              <a:t> </a:t>
            </a:r>
            <a:r>
              <a:rPr lang="en-GB" sz="2000" dirty="0" err="1" smtClean="0"/>
              <a:t>sousedům</a:t>
            </a:r>
            <a:r>
              <a:rPr lang="en-GB" sz="2000" dirty="0" smtClean="0"/>
              <a:t>.</a:t>
            </a:r>
            <a:r>
              <a:rPr lang="cs-CZ" sz="2000" dirty="0" smtClean="0"/>
              <a:t> </a:t>
            </a:r>
            <a:r>
              <a:rPr lang="en-GB" sz="2000" dirty="0" smtClean="0"/>
              <a:t>Proto </a:t>
            </a:r>
            <a:r>
              <a:rPr lang="cs-CZ" sz="2000" dirty="0" smtClean="0"/>
              <a:t>p</a:t>
            </a:r>
            <a:r>
              <a:rPr lang="en-GB" sz="2000" dirty="0" err="1" smtClean="0"/>
              <a:t>oužijeme</a:t>
            </a:r>
            <a:r>
              <a:rPr lang="cs-CZ" sz="2000" dirty="0" smtClean="0"/>
              <a:t> o</a:t>
            </a:r>
            <a:r>
              <a:rPr lang="en-GB" sz="2000" dirty="0" err="1" smtClean="0"/>
              <a:t>dlišné</a:t>
            </a:r>
            <a:r>
              <a:rPr lang="en-GB" sz="2000" dirty="0" smtClean="0"/>
              <a:t> </a:t>
            </a:r>
            <a:r>
              <a:rPr lang="en-GB" sz="2000" dirty="0" err="1"/>
              <a:t>regionální</a:t>
            </a:r>
            <a:r>
              <a:rPr lang="en-GB" sz="2000" dirty="0"/>
              <a:t> </a:t>
            </a:r>
            <a:r>
              <a:rPr lang="en-GB" sz="2000" dirty="0" err="1" smtClean="0"/>
              <a:t>členění</a:t>
            </a:r>
            <a:r>
              <a:rPr lang="en-GB" sz="2000" dirty="0"/>
              <a:t>, </a:t>
            </a:r>
            <a:r>
              <a:rPr lang="en-GB" sz="2000" dirty="0" err="1"/>
              <a:t>které</a:t>
            </a:r>
            <a:r>
              <a:rPr lang="en-GB" sz="2000" dirty="0"/>
              <a:t> </a:t>
            </a:r>
            <a:r>
              <a:rPr lang="en-GB" sz="2000" dirty="0" err="1"/>
              <a:t>lépe</a:t>
            </a:r>
            <a:r>
              <a:rPr lang="en-GB" sz="2000" dirty="0"/>
              <a:t> </a:t>
            </a:r>
            <a:r>
              <a:rPr lang="en-GB" sz="2000" dirty="0" err="1"/>
              <a:t>zohlední</a:t>
            </a:r>
            <a:r>
              <a:rPr lang="en-GB" sz="2000" dirty="0"/>
              <a:t> </a:t>
            </a:r>
            <a:r>
              <a:rPr lang="en-GB" sz="2000" dirty="0" err="1" smtClean="0"/>
              <a:t>kulturně-historická</a:t>
            </a:r>
            <a:r>
              <a:rPr lang="en-GB" sz="2000" dirty="0" smtClean="0"/>
              <a:t> </a:t>
            </a:r>
            <a:r>
              <a:rPr lang="cs-CZ" sz="2000" dirty="0" smtClean="0"/>
              <a:t>k</a:t>
            </a:r>
            <a:r>
              <a:rPr lang="en-GB" sz="2000" dirty="0" err="1" smtClean="0"/>
              <a:t>ritéria</a:t>
            </a:r>
            <a:r>
              <a:rPr lang="en-GB" sz="2000" dirty="0"/>
              <a:t>. </a:t>
            </a:r>
            <a:r>
              <a:rPr lang="en-GB" sz="2000" dirty="0" err="1" smtClean="0"/>
              <a:t>Rozdíl</a:t>
            </a:r>
            <a:r>
              <a:rPr lang="en-GB" sz="2000" dirty="0" smtClean="0"/>
              <a:t> </a:t>
            </a:r>
            <a:r>
              <a:rPr lang="en-GB" sz="2000" dirty="0"/>
              <a:t>je </a:t>
            </a:r>
            <a:r>
              <a:rPr lang="en-GB" sz="2000" dirty="0" err="1" smtClean="0"/>
              <a:t>vzařazení</a:t>
            </a:r>
            <a:r>
              <a:rPr lang="en-GB" sz="2000" dirty="0" smtClean="0"/>
              <a:t> </a:t>
            </a:r>
            <a:r>
              <a:rPr lang="en-GB" sz="2000" dirty="0" err="1"/>
              <a:t>Mexika</a:t>
            </a:r>
            <a:r>
              <a:rPr lang="en-GB" sz="2000" dirty="0"/>
              <a:t> do </a:t>
            </a:r>
            <a:r>
              <a:rPr lang="en-GB" sz="2000" dirty="0" err="1" smtClean="0"/>
              <a:t>Střední</a:t>
            </a:r>
            <a:r>
              <a:rPr lang="en-GB" sz="2000" dirty="0" smtClean="0"/>
              <a:t> </a:t>
            </a:r>
            <a:r>
              <a:rPr lang="en-GB" sz="2000" dirty="0" err="1"/>
              <a:t>Ameriky</a:t>
            </a:r>
            <a:r>
              <a:rPr lang="en-GB" sz="2000" dirty="0"/>
              <a:t>. </a:t>
            </a:r>
            <a:endParaRPr lang="cs-CZ" sz="20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cs-CZ" sz="20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000" dirty="0" err="1" smtClean="0"/>
              <a:t>Naše</a:t>
            </a:r>
            <a:r>
              <a:rPr lang="en-GB" sz="2000" dirty="0" smtClean="0"/>
              <a:t> </a:t>
            </a:r>
            <a:r>
              <a:rPr lang="en-GB" sz="2000" dirty="0" err="1" smtClean="0"/>
              <a:t>členění</a:t>
            </a:r>
            <a:r>
              <a:rPr lang="en-GB" sz="2000" dirty="0" smtClean="0"/>
              <a:t> </a:t>
            </a:r>
            <a:r>
              <a:rPr lang="en-GB" sz="2000" dirty="0"/>
              <a:t>je </a:t>
            </a:r>
            <a:r>
              <a:rPr lang="en-GB" sz="2000" dirty="0" err="1"/>
              <a:t>následující</a:t>
            </a:r>
            <a:r>
              <a:rPr lang="en-GB" sz="2000" dirty="0" smtClean="0"/>
              <a:t>:</a:t>
            </a:r>
            <a:endParaRPr lang="cs-CZ" sz="2000" dirty="0" smtClean="0"/>
          </a:p>
          <a:p>
            <a:r>
              <a:rPr lang="cs-CZ" sz="2000" dirty="0" smtClean="0"/>
              <a:t>	</a:t>
            </a:r>
            <a:r>
              <a:rPr lang="en-GB" sz="2000" dirty="0" err="1" smtClean="0"/>
              <a:t>Severní</a:t>
            </a:r>
            <a:r>
              <a:rPr lang="en-GB" sz="2000" dirty="0" smtClean="0"/>
              <a:t> </a:t>
            </a:r>
            <a:r>
              <a:rPr lang="en-GB" sz="2000" dirty="0"/>
              <a:t>Amerika (</a:t>
            </a:r>
            <a:r>
              <a:rPr lang="en-GB" sz="2000" dirty="0" err="1"/>
              <a:t>pouze</a:t>
            </a:r>
            <a:r>
              <a:rPr lang="en-GB" sz="2000" dirty="0"/>
              <a:t> </a:t>
            </a:r>
            <a:r>
              <a:rPr lang="en-GB" sz="2000" dirty="0" err="1"/>
              <a:t>Spojené</a:t>
            </a:r>
            <a:r>
              <a:rPr lang="en-GB" sz="2000" dirty="0"/>
              <a:t> </a:t>
            </a:r>
            <a:r>
              <a:rPr lang="en-GB" sz="2000" dirty="0" err="1"/>
              <a:t>státy</a:t>
            </a:r>
            <a:r>
              <a:rPr lang="en-GB" sz="2000" dirty="0"/>
              <a:t> a </a:t>
            </a:r>
            <a:r>
              <a:rPr lang="en-GB" sz="2000" dirty="0" err="1" smtClean="0"/>
              <a:t>Kanada</a:t>
            </a:r>
            <a:r>
              <a:rPr lang="en-GB" sz="2000" dirty="0" smtClean="0"/>
              <a:t>)</a:t>
            </a:r>
            <a:endParaRPr lang="cs-CZ" sz="2000" dirty="0" smtClean="0"/>
          </a:p>
          <a:p>
            <a:r>
              <a:rPr lang="cs-CZ" sz="2000" dirty="0" smtClean="0"/>
              <a:t>	</a:t>
            </a:r>
            <a:r>
              <a:rPr lang="en-GB" sz="2000" dirty="0" err="1" smtClean="0"/>
              <a:t>Střední</a:t>
            </a:r>
            <a:r>
              <a:rPr lang="en-GB" sz="2000" dirty="0" smtClean="0"/>
              <a:t> </a:t>
            </a:r>
            <a:r>
              <a:rPr lang="en-GB" sz="2000" dirty="0"/>
              <a:t>Amerika (</a:t>
            </a:r>
            <a:r>
              <a:rPr lang="en-GB" sz="2000" dirty="0" err="1"/>
              <a:t>Mexiko</a:t>
            </a:r>
            <a:r>
              <a:rPr lang="en-GB" sz="2000" dirty="0"/>
              <a:t>, </a:t>
            </a:r>
            <a:r>
              <a:rPr lang="en-GB" sz="2000" dirty="0" err="1" smtClean="0"/>
              <a:t>malé</a:t>
            </a:r>
            <a:r>
              <a:rPr lang="en-GB" sz="2000" dirty="0" smtClean="0"/>
              <a:t> </a:t>
            </a:r>
            <a:r>
              <a:rPr lang="en-GB" sz="2000" dirty="0" err="1"/>
              <a:t>státy</a:t>
            </a:r>
            <a:r>
              <a:rPr lang="en-GB" sz="2000" dirty="0"/>
              <a:t> </a:t>
            </a:r>
            <a:r>
              <a:rPr lang="en-GB" sz="2000" dirty="0" err="1"/>
              <a:t>pevninské</a:t>
            </a:r>
            <a:r>
              <a:rPr lang="en-GB" sz="2000" dirty="0"/>
              <a:t> </a:t>
            </a:r>
            <a:r>
              <a:rPr lang="en-GB" sz="2000" dirty="0" err="1" smtClean="0"/>
              <a:t>Střední</a:t>
            </a:r>
            <a:r>
              <a:rPr lang="en-GB" sz="2000" dirty="0" smtClean="0"/>
              <a:t> </a:t>
            </a:r>
            <a:r>
              <a:rPr lang="en-GB" sz="2000" dirty="0" err="1"/>
              <a:t>Ameriky</a:t>
            </a:r>
            <a:r>
              <a:rPr lang="en-GB" sz="2000" dirty="0"/>
              <a:t> </a:t>
            </a:r>
            <a:r>
              <a:rPr lang="en-GB" sz="2000" dirty="0" err="1" smtClean="0"/>
              <a:t>až</a:t>
            </a:r>
            <a:r>
              <a:rPr lang="cs-CZ" sz="2000" dirty="0" smtClean="0"/>
              <a:t> </a:t>
            </a:r>
            <a:r>
              <a:rPr lang="en-GB" sz="2000" dirty="0" err="1" smtClean="0"/>
              <a:t>po</a:t>
            </a:r>
            <a:r>
              <a:rPr lang="en-GB" sz="2000" dirty="0" smtClean="0"/>
              <a:t> </a:t>
            </a:r>
            <a:r>
              <a:rPr lang="cs-CZ" sz="2000" dirty="0" smtClean="0"/>
              <a:t>	</a:t>
            </a:r>
            <a:r>
              <a:rPr lang="en-GB" sz="2000" dirty="0" err="1" smtClean="0"/>
              <a:t>Panamu</a:t>
            </a:r>
            <a:r>
              <a:rPr lang="en-GB" sz="2000" dirty="0"/>
              <a:t>)</a:t>
            </a:r>
          </a:p>
          <a:p>
            <a:r>
              <a:rPr lang="cs-CZ" sz="2000" dirty="0" smtClean="0"/>
              <a:t>	</a:t>
            </a:r>
            <a:r>
              <a:rPr lang="en-GB" sz="2000" dirty="0" err="1" smtClean="0"/>
              <a:t>Karibik</a:t>
            </a:r>
            <a:r>
              <a:rPr lang="en-GB" sz="2000" dirty="0" smtClean="0"/>
              <a:t> </a:t>
            </a:r>
            <a:r>
              <a:rPr lang="en-GB" sz="2000" dirty="0"/>
              <a:t>(</a:t>
            </a:r>
            <a:r>
              <a:rPr lang="en-GB" sz="2000" dirty="0" err="1" smtClean="0"/>
              <a:t>všechny</a:t>
            </a:r>
            <a:r>
              <a:rPr lang="en-GB" sz="2000" dirty="0" smtClean="0"/>
              <a:t> </a:t>
            </a:r>
            <a:r>
              <a:rPr lang="en-GB" sz="2000" dirty="0" err="1"/>
              <a:t>ostrovy</a:t>
            </a:r>
            <a:r>
              <a:rPr lang="en-GB" sz="2000" dirty="0"/>
              <a:t> </a:t>
            </a:r>
            <a:r>
              <a:rPr lang="en-GB" sz="2000" dirty="0" err="1"/>
              <a:t>Karibského</a:t>
            </a:r>
            <a:r>
              <a:rPr lang="en-GB" sz="2000" dirty="0"/>
              <a:t> </a:t>
            </a:r>
            <a:r>
              <a:rPr lang="en-GB" sz="2000" dirty="0" err="1" smtClean="0"/>
              <a:t>moře</a:t>
            </a:r>
            <a:r>
              <a:rPr lang="en-GB" sz="2000" dirty="0"/>
              <a:t>)</a:t>
            </a:r>
          </a:p>
          <a:p>
            <a:r>
              <a:rPr lang="cs-CZ" sz="2000" dirty="0" smtClean="0"/>
              <a:t>	</a:t>
            </a:r>
            <a:r>
              <a:rPr lang="en-GB" sz="2000" dirty="0" err="1" smtClean="0"/>
              <a:t>Jižní</a:t>
            </a:r>
            <a:r>
              <a:rPr lang="en-GB" sz="2000" dirty="0" smtClean="0"/>
              <a:t> </a:t>
            </a:r>
            <a:r>
              <a:rPr lang="en-GB" sz="2000" dirty="0"/>
              <a:t>Amerika (</a:t>
            </a:r>
            <a:r>
              <a:rPr lang="en-GB" sz="2000" dirty="0" err="1"/>
              <a:t>shodná</a:t>
            </a:r>
            <a:r>
              <a:rPr lang="en-GB" sz="2000" dirty="0"/>
              <a:t> </a:t>
            </a:r>
            <a:r>
              <a:rPr lang="en-GB" sz="2000" dirty="0" smtClean="0"/>
              <a:t>s</a:t>
            </a:r>
            <a:r>
              <a:rPr lang="cs-CZ" sz="2000" dirty="0" smtClean="0"/>
              <a:t> </a:t>
            </a:r>
            <a:r>
              <a:rPr lang="en-GB" sz="2000" dirty="0" err="1" smtClean="0"/>
              <a:t>přírodním</a:t>
            </a:r>
            <a:r>
              <a:rPr lang="en-GB" sz="2000" dirty="0" smtClean="0"/>
              <a:t> </a:t>
            </a:r>
            <a:r>
              <a:rPr lang="en-GB" sz="2000" dirty="0" err="1"/>
              <a:t>vymezením</a:t>
            </a:r>
            <a:r>
              <a:rPr lang="en-GB" sz="2000" dirty="0"/>
              <a:t> </a:t>
            </a:r>
            <a:r>
              <a:rPr lang="en-GB" sz="2000" dirty="0" err="1"/>
              <a:t>kontinentu</a:t>
            </a:r>
            <a:r>
              <a:rPr lang="en-GB" sz="2000" dirty="0"/>
              <a:t>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87589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123478"/>
            <a:ext cx="7704856" cy="507703"/>
          </a:xfrm>
        </p:spPr>
        <p:txBody>
          <a:bodyPr/>
          <a:lstStyle/>
          <a:p>
            <a:r>
              <a:rPr lang="cs-CZ" dirty="0" smtClean="0"/>
              <a:t>Severní Amerika – lokalizační předpoklady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0" y="915566"/>
            <a:ext cx="9144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000" dirty="0" err="1"/>
              <a:t>Geografické</a:t>
            </a:r>
            <a:r>
              <a:rPr lang="en-GB" sz="2000" dirty="0"/>
              <a:t> </a:t>
            </a:r>
            <a:r>
              <a:rPr lang="en-GB" sz="2000" dirty="0" err="1"/>
              <a:t>charakteristiky</a:t>
            </a:r>
            <a:r>
              <a:rPr lang="en-GB" sz="2000" dirty="0"/>
              <a:t> </a:t>
            </a:r>
            <a:r>
              <a:rPr lang="en-GB" sz="2000" dirty="0" err="1"/>
              <a:t>Severní</a:t>
            </a:r>
            <a:r>
              <a:rPr lang="en-GB" sz="2000" dirty="0"/>
              <a:t> </a:t>
            </a:r>
            <a:r>
              <a:rPr lang="en-GB" sz="2000" dirty="0" err="1"/>
              <a:t>Ameriky</a:t>
            </a:r>
            <a:r>
              <a:rPr lang="en-GB" sz="2000" dirty="0"/>
              <a:t> </a:t>
            </a:r>
            <a:r>
              <a:rPr lang="en-GB" sz="2000" dirty="0" err="1" smtClean="0"/>
              <a:t>vytvářejí</a:t>
            </a:r>
            <a:r>
              <a:rPr lang="en-GB" sz="2000" dirty="0" smtClean="0"/>
              <a:t> </a:t>
            </a:r>
            <a:r>
              <a:rPr lang="en-GB" sz="2000" dirty="0" err="1"/>
              <a:t>dobré</a:t>
            </a:r>
            <a:r>
              <a:rPr lang="en-GB" sz="2000" dirty="0"/>
              <a:t> </a:t>
            </a:r>
            <a:r>
              <a:rPr lang="en-GB" sz="2000" dirty="0" err="1" smtClean="0"/>
              <a:t>předpoklady</a:t>
            </a:r>
            <a:r>
              <a:rPr lang="en-GB" sz="2000" dirty="0" smtClean="0"/>
              <a:t> </a:t>
            </a:r>
            <a:r>
              <a:rPr lang="en-GB" sz="2000" dirty="0"/>
              <a:t>pro </a:t>
            </a:r>
            <a:r>
              <a:rPr lang="en-GB" sz="2000" dirty="0" err="1" smtClean="0"/>
              <a:t>cestovní</a:t>
            </a:r>
            <a:r>
              <a:rPr lang="en-GB" sz="2000" dirty="0" smtClean="0"/>
              <a:t> </a:t>
            </a:r>
            <a:r>
              <a:rPr lang="cs-CZ" sz="2000" dirty="0" smtClean="0"/>
              <a:t>r</a:t>
            </a:r>
            <a:r>
              <a:rPr lang="en-GB" sz="2000" dirty="0" err="1" smtClean="0"/>
              <a:t>uch</a:t>
            </a:r>
            <a:r>
              <a:rPr lang="en-GB" sz="2000" dirty="0"/>
              <a:t>. </a:t>
            </a:r>
            <a:r>
              <a:rPr lang="en-GB" sz="2000" dirty="0" err="1" smtClean="0"/>
              <a:t>Některá</a:t>
            </a:r>
            <a:r>
              <a:rPr lang="en-GB" sz="2000" dirty="0" smtClean="0"/>
              <a:t> </a:t>
            </a:r>
            <a:r>
              <a:rPr lang="en-GB" sz="2000" dirty="0" err="1"/>
              <a:t>místa</a:t>
            </a:r>
            <a:r>
              <a:rPr lang="en-GB" sz="2000" dirty="0"/>
              <a:t> </a:t>
            </a:r>
            <a:r>
              <a:rPr lang="en-GB" sz="2000" dirty="0" err="1"/>
              <a:t>jsou</a:t>
            </a:r>
            <a:r>
              <a:rPr lang="en-GB" sz="2000" dirty="0"/>
              <a:t> </a:t>
            </a:r>
            <a:r>
              <a:rPr lang="en-GB" sz="2000" dirty="0" err="1" smtClean="0"/>
              <a:t>celosvětovými</a:t>
            </a:r>
            <a:r>
              <a:rPr lang="en-GB" sz="2000" dirty="0" smtClean="0"/>
              <a:t> </a:t>
            </a:r>
            <a:r>
              <a:rPr lang="en-GB" sz="2000" dirty="0" err="1" smtClean="0"/>
              <a:t>přírodními</a:t>
            </a:r>
            <a:r>
              <a:rPr lang="en-GB" sz="2000" dirty="0" smtClean="0"/>
              <a:t> </a:t>
            </a:r>
            <a:r>
              <a:rPr lang="en-GB" sz="2000" dirty="0" err="1"/>
              <a:t>unikáty</a:t>
            </a:r>
            <a:r>
              <a:rPr lang="en-GB" sz="2000" dirty="0"/>
              <a:t>. </a:t>
            </a:r>
            <a:r>
              <a:rPr lang="en-GB" sz="2000" dirty="0" err="1"/>
              <a:t>Podnebí</a:t>
            </a:r>
            <a:r>
              <a:rPr lang="en-GB" sz="2000" dirty="0"/>
              <a:t> </a:t>
            </a:r>
            <a:r>
              <a:rPr lang="en-GB" sz="2000" dirty="0" smtClean="0"/>
              <a:t>v</a:t>
            </a:r>
            <a:r>
              <a:rPr lang="cs-CZ" sz="2000" dirty="0" smtClean="0"/>
              <a:t> </a:t>
            </a:r>
            <a:r>
              <a:rPr lang="en-GB" sz="2000" dirty="0" err="1" smtClean="0"/>
              <a:t>Severní</a:t>
            </a:r>
            <a:r>
              <a:rPr lang="en-GB" sz="2000" dirty="0" smtClean="0"/>
              <a:t> </a:t>
            </a:r>
            <a:r>
              <a:rPr lang="en-GB" sz="2000" dirty="0" err="1" smtClean="0"/>
              <a:t>Americe</a:t>
            </a:r>
            <a:r>
              <a:rPr lang="en-GB" sz="2000" dirty="0" smtClean="0"/>
              <a:t> </a:t>
            </a:r>
            <a:r>
              <a:rPr lang="cs-CZ" sz="2000" dirty="0" smtClean="0"/>
              <a:t>j</a:t>
            </a:r>
            <a:r>
              <a:rPr lang="en-GB" sz="2000" dirty="0" smtClean="0"/>
              <a:t>e </a:t>
            </a:r>
            <a:r>
              <a:rPr lang="en-GB" sz="2000" dirty="0" err="1" smtClean="0"/>
              <a:t>elmi</a:t>
            </a:r>
            <a:r>
              <a:rPr lang="en-GB" sz="2000" dirty="0" smtClean="0"/>
              <a:t> </a:t>
            </a:r>
            <a:r>
              <a:rPr lang="en-GB" sz="2000" dirty="0" err="1" smtClean="0"/>
              <a:t>rozmanité.V</a:t>
            </a:r>
            <a:r>
              <a:rPr lang="cs-CZ" sz="2000" dirty="0" smtClean="0"/>
              <a:t> </a:t>
            </a:r>
            <a:r>
              <a:rPr lang="en-GB" sz="2000" dirty="0" err="1" smtClean="0"/>
              <a:t>Kalifornii</a:t>
            </a:r>
            <a:r>
              <a:rPr lang="en-GB" sz="2000" dirty="0"/>
              <a:t>,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 smtClean="0"/>
              <a:t>pobřeží</a:t>
            </a:r>
            <a:r>
              <a:rPr lang="en-GB" sz="2000" dirty="0" smtClean="0"/>
              <a:t> </a:t>
            </a:r>
            <a:r>
              <a:rPr lang="en-GB" sz="2000" dirty="0" err="1"/>
              <a:t>Mexického</a:t>
            </a:r>
            <a:r>
              <a:rPr lang="en-GB" sz="2000" dirty="0"/>
              <a:t> </a:t>
            </a:r>
            <a:r>
              <a:rPr lang="en-GB" sz="2000" dirty="0" err="1"/>
              <a:t>zálivu</a:t>
            </a:r>
            <a:r>
              <a:rPr lang="en-GB" sz="2000" dirty="0"/>
              <a:t> a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 smtClean="0"/>
              <a:t>Floridě</a:t>
            </a:r>
            <a:r>
              <a:rPr lang="cs-CZ" sz="2000" dirty="0" smtClean="0"/>
              <a:t> </a:t>
            </a:r>
            <a:r>
              <a:rPr lang="en-GB" sz="2000" dirty="0" smtClean="0"/>
              <a:t>je </a:t>
            </a:r>
            <a:r>
              <a:rPr lang="en-GB" sz="2000" dirty="0" err="1" smtClean="0"/>
              <a:t>subtropické</a:t>
            </a:r>
            <a:r>
              <a:rPr lang="en-GB" sz="2000" dirty="0"/>
              <a:t>, v </a:t>
            </a:r>
            <a:r>
              <a:rPr lang="cs-CZ" sz="2000" dirty="0" smtClean="0"/>
              <a:t>n</a:t>
            </a:r>
            <a:r>
              <a:rPr lang="en-GB" sz="2000" dirty="0" err="1" smtClean="0"/>
              <a:t>ejrozsáhlejší</a:t>
            </a:r>
            <a:r>
              <a:rPr lang="en-GB" sz="2000" dirty="0" smtClean="0"/>
              <a:t> </a:t>
            </a:r>
            <a:r>
              <a:rPr lang="en-GB" sz="2000" dirty="0" err="1" smtClean="0"/>
              <a:t>části</a:t>
            </a:r>
            <a:r>
              <a:rPr lang="en-GB" sz="2000" dirty="0" smtClean="0"/>
              <a:t> </a:t>
            </a:r>
            <a:r>
              <a:rPr lang="en-GB" sz="2000" dirty="0" err="1"/>
              <a:t>mírné</a:t>
            </a:r>
            <a:r>
              <a:rPr lang="en-GB" sz="2000" dirty="0"/>
              <a:t>, a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severu</a:t>
            </a:r>
            <a:r>
              <a:rPr lang="en-GB" sz="2000" dirty="0"/>
              <a:t> </a:t>
            </a:r>
            <a:r>
              <a:rPr lang="en-GB" sz="2000" dirty="0" err="1"/>
              <a:t>Kanady</a:t>
            </a:r>
            <a:r>
              <a:rPr lang="en-GB" sz="2000" dirty="0"/>
              <a:t> a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 smtClean="0"/>
              <a:t>Aljašce</a:t>
            </a:r>
            <a:r>
              <a:rPr lang="en-GB" sz="2000" dirty="0" smtClean="0"/>
              <a:t> </a:t>
            </a:r>
            <a:r>
              <a:rPr lang="en-GB" sz="2000" dirty="0" err="1"/>
              <a:t>polární</a:t>
            </a:r>
            <a:r>
              <a:rPr lang="en-GB" sz="2000" dirty="0"/>
              <a:t>. </a:t>
            </a:r>
            <a:r>
              <a:rPr lang="en-GB" sz="2000" dirty="0" err="1"/>
              <a:t>Jih</a:t>
            </a:r>
            <a:r>
              <a:rPr lang="en-GB" sz="2000" dirty="0"/>
              <a:t> </a:t>
            </a:r>
            <a:r>
              <a:rPr lang="en-GB" sz="2000" dirty="0" err="1"/>
              <a:t>Severní</a:t>
            </a:r>
            <a:r>
              <a:rPr lang="en-GB" sz="2000" dirty="0"/>
              <a:t> </a:t>
            </a:r>
            <a:r>
              <a:rPr lang="en-GB" sz="2000" dirty="0" err="1" smtClean="0"/>
              <a:t>Ameriky</a:t>
            </a:r>
            <a:r>
              <a:rPr lang="en-GB" sz="2000" dirty="0" smtClean="0"/>
              <a:t> </a:t>
            </a:r>
            <a:r>
              <a:rPr lang="cs-CZ" sz="2000" dirty="0" smtClean="0"/>
              <a:t>j</a:t>
            </a:r>
            <a:r>
              <a:rPr lang="en-GB" sz="2000" dirty="0" smtClean="0"/>
              <a:t>e </a:t>
            </a:r>
            <a:r>
              <a:rPr lang="en-GB" sz="2000" dirty="0" err="1" smtClean="0"/>
              <a:t>vlétěvelmi</a:t>
            </a:r>
            <a:r>
              <a:rPr lang="en-GB" sz="2000" dirty="0" smtClean="0"/>
              <a:t> </a:t>
            </a:r>
            <a:r>
              <a:rPr lang="en-GB" sz="2000" dirty="0" err="1" smtClean="0"/>
              <a:t>horký</a:t>
            </a:r>
            <a:r>
              <a:rPr lang="en-GB" sz="2000" dirty="0" smtClean="0"/>
              <a:t>, </a:t>
            </a:r>
            <a:r>
              <a:rPr lang="en-GB" sz="2000" dirty="0" err="1"/>
              <a:t>teploty</a:t>
            </a:r>
            <a:r>
              <a:rPr lang="en-GB" sz="2000" dirty="0"/>
              <a:t> </a:t>
            </a:r>
            <a:r>
              <a:rPr lang="en-GB" sz="2000" dirty="0" err="1"/>
              <a:t>zde</a:t>
            </a:r>
            <a:r>
              <a:rPr lang="en-GB" sz="2000" dirty="0"/>
              <a:t> </a:t>
            </a:r>
            <a:r>
              <a:rPr lang="en-GB" sz="2000" dirty="0" err="1"/>
              <a:t>dosahují</a:t>
            </a:r>
            <a:r>
              <a:rPr lang="en-GB" sz="2000" dirty="0"/>
              <a:t> </a:t>
            </a:r>
            <a:r>
              <a:rPr lang="en-GB" sz="2000" dirty="0" err="1" smtClean="0"/>
              <a:t>až</a:t>
            </a:r>
            <a:r>
              <a:rPr lang="cs-CZ" sz="2000" dirty="0" smtClean="0"/>
              <a:t> </a:t>
            </a:r>
            <a:r>
              <a:rPr lang="en-GB" sz="2000" dirty="0" smtClean="0"/>
              <a:t>40°C</a:t>
            </a:r>
            <a:r>
              <a:rPr lang="en-GB" sz="2000" dirty="0"/>
              <a:t>. </a:t>
            </a:r>
            <a:endParaRPr lang="cs-CZ" sz="20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000" dirty="0" err="1" smtClean="0"/>
              <a:t>Východní</a:t>
            </a:r>
            <a:r>
              <a:rPr lang="en-GB" sz="2000" dirty="0" smtClean="0"/>
              <a:t> </a:t>
            </a:r>
            <a:r>
              <a:rPr lang="en-GB" sz="2000" dirty="0" err="1"/>
              <a:t>regiony</a:t>
            </a:r>
            <a:r>
              <a:rPr lang="en-GB" sz="2000" dirty="0"/>
              <a:t> </a:t>
            </a:r>
            <a:r>
              <a:rPr lang="en-GB" sz="2000" dirty="0" err="1"/>
              <a:t>mají</a:t>
            </a:r>
            <a:r>
              <a:rPr lang="en-GB" sz="2000" dirty="0"/>
              <a:t> </a:t>
            </a:r>
            <a:r>
              <a:rPr lang="en-GB" sz="2000" dirty="0" err="1" smtClean="0"/>
              <a:t>díky</a:t>
            </a:r>
            <a:r>
              <a:rPr lang="en-GB" sz="2000" dirty="0" smtClean="0"/>
              <a:t> </a:t>
            </a:r>
            <a:r>
              <a:rPr lang="en-GB" sz="2000" dirty="0" err="1"/>
              <a:t>vlivu</a:t>
            </a:r>
            <a:r>
              <a:rPr lang="en-GB" sz="2000" dirty="0"/>
              <a:t> </a:t>
            </a:r>
            <a:r>
              <a:rPr lang="en-GB" sz="2000" dirty="0" err="1" smtClean="0"/>
              <a:t>Atlantiku</a:t>
            </a:r>
            <a:r>
              <a:rPr lang="en-GB" sz="2000" dirty="0" smtClean="0"/>
              <a:t> </a:t>
            </a:r>
            <a:r>
              <a:rPr lang="en-GB" sz="2000" dirty="0" err="1" smtClean="0"/>
              <a:t>více</a:t>
            </a:r>
            <a:r>
              <a:rPr lang="en-GB" sz="2000" dirty="0" smtClean="0"/>
              <a:t> </a:t>
            </a:r>
            <a:r>
              <a:rPr lang="en-GB" sz="2000" dirty="0" err="1" smtClean="0"/>
              <a:t>srážek</a:t>
            </a:r>
            <a:r>
              <a:rPr lang="en-GB" sz="2000" dirty="0" smtClean="0"/>
              <a:t>,</a:t>
            </a:r>
            <a:r>
              <a:rPr lang="cs-CZ" sz="2000" dirty="0" smtClean="0"/>
              <a:t> </a:t>
            </a:r>
            <a:r>
              <a:rPr lang="en-GB" sz="2000" dirty="0" err="1" smtClean="0"/>
              <a:t>které</a:t>
            </a:r>
            <a:r>
              <a:rPr lang="en-GB" sz="2000" dirty="0" smtClean="0"/>
              <a:t> </a:t>
            </a:r>
            <a:r>
              <a:rPr lang="en-GB" sz="2000" dirty="0" err="1"/>
              <a:t>klesají</a:t>
            </a:r>
            <a:r>
              <a:rPr lang="en-GB" sz="2000" dirty="0"/>
              <a:t> </a:t>
            </a:r>
            <a:r>
              <a:rPr lang="en-GB" sz="2000" dirty="0" err="1" smtClean="0"/>
              <a:t>až</a:t>
            </a:r>
            <a:r>
              <a:rPr lang="cs-CZ" sz="2000" dirty="0" smtClean="0"/>
              <a:t> </a:t>
            </a:r>
            <a:r>
              <a:rPr lang="en-GB" sz="2000" dirty="0" err="1" smtClean="0"/>
              <a:t>zhruba</a:t>
            </a:r>
            <a:r>
              <a:rPr lang="en-GB" sz="2000" dirty="0" smtClean="0"/>
              <a:t> </a:t>
            </a:r>
            <a:r>
              <a:rPr lang="en-GB" sz="2000" dirty="0"/>
              <a:t>k </a:t>
            </a:r>
            <a:r>
              <a:rPr lang="en-GB" sz="2000" dirty="0" smtClean="0"/>
              <a:t>100</a:t>
            </a:r>
            <a:r>
              <a:rPr lang="en-GB" sz="2000" dirty="0"/>
              <a:t>. </a:t>
            </a:r>
            <a:r>
              <a:rPr lang="cs-CZ" sz="2000" dirty="0" smtClean="0"/>
              <a:t>p</a:t>
            </a:r>
            <a:r>
              <a:rPr lang="en-GB" sz="2000" dirty="0" err="1" smtClean="0"/>
              <a:t>oledníku</a:t>
            </a:r>
            <a:r>
              <a:rPr lang="en-GB" sz="2000" dirty="0" smtClean="0"/>
              <a:t> </a:t>
            </a:r>
            <a:r>
              <a:rPr lang="en-GB" sz="2000" dirty="0" err="1" smtClean="0"/>
              <a:t>z.d</a:t>
            </a:r>
            <a:r>
              <a:rPr lang="en-GB" sz="2000" dirty="0" smtClean="0"/>
              <a:t>.(</a:t>
            </a:r>
            <a:r>
              <a:rPr lang="en-GB" sz="2000" dirty="0" err="1"/>
              <a:t>pak</a:t>
            </a:r>
            <a:r>
              <a:rPr lang="en-GB" sz="2000" dirty="0"/>
              <a:t> </a:t>
            </a:r>
            <a:r>
              <a:rPr lang="en-GB" sz="2000" dirty="0" err="1" smtClean="0"/>
              <a:t>již</a:t>
            </a:r>
            <a:r>
              <a:rPr lang="cs-CZ" sz="2000" dirty="0" smtClean="0"/>
              <a:t> </a:t>
            </a:r>
            <a:r>
              <a:rPr lang="en-GB" sz="2000" dirty="0" err="1" smtClean="0"/>
              <a:t>jen</a:t>
            </a:r>
            <a:r>
              <a:rPr lang="en-GB" sz="2000" dirty="0" smtClean="0"/>
              <a:t> </a:t>
            </a:r>
            <a:r>
              <a:rPr lang="en-GB" sz="2000" dirty="0" err="1"/>
              <a:t>prérie</a:t>
            </a:r>
            <a:r>
              <a:rPr lang="en-GB" sz="2000" dirty="0"/>
              <a:t> </a:t>
            </a:r>
            <a:r>
              <a:rPr lang="en-GB" sz="2000" dirty="0" err="1" smtClean="0"/>
              <a:t>Velkých</a:t>
            </a:r>
            <a:r>
              <a:rPr lang="en-GB" sz="2000" dirty="0" smtClean="0"/>
              <a:t> </a:t>
            </a:r>
            <a:r>
              <a:rPr lang="en-GB" sz="2000" dirty="0" err="1"/>
              <a:t>planin</a:t>
            </a:r>
            <a:r>
              <a:rPr lang="en-GB" sz="2000" dirty="0"/>
              <a:t> </a:t>
            </a:r>
            <a:r>
              <a:rPr lang="en-GB" sz="2000" dirty="0" err="1" smtClean="0"/>
              <a:t>až</a:t>
            </a:r>
            <a:r>
              <a:rPr lang="cs-CZ" sz="2000" dirty="0" smtClean="0"/>
              <a:t> </a:t>
            </a:r>
            <a:r>
              <a:rPr lang="en-GB" sz="2000" dirty="0" err="1" smtClean="0"/>
              <a:t>po</a:t>
            </a:r>
            <a:r>
              <a:rPr lang="en-GB" sz="2000" dirty="0" smtClean="0"/>
              <a:t> </a:t>
            </a:r>
            <a:r>
              <a:rPr lang="en-GB" sz="2000" dirty="0" err="1"/>
              <a:t>úpatí</a:t>
            </a:r>
            <a:r>
              <a:rPr lang="en-GB" sz="2000" dirty="0"/>
              <a:t> </a:t>
            </a:r>
            <a:r>
              <a:rPr lang="en-GB" sz="2000" dirty="0" err="1" smtClean="0"/>
              <a:t>Skalnatých</a:t>
            </a:r>
            <a:r>
              <a:rPr lang="en-GB" sz="2000" dirty="0" smtClean="0"/>
              <a:t> </a:t>
            </a:r>
            <a:r>
              <a:rPr lang="en-GB" sz="2000" dirty="0" err="1" smtClean="0"/>
              <a:t>hor</a:t>
            </a:r>
            <a:r>
              <a:rPr lang="en-GB" sz="2000" dirty="0" smtClean="0"/>
              <a:t>). </a:t>
            </a:r>
            <a:r>
              <a:rPr lang="en-GB" sz="2000" dirty="0" err="1" smtClean="0"/>
              <a:t>Horské</a:t>
            </a:r>
            <a:r>
              <a:rPr lang="en-GB" sz="2000" dirty="0" smtClean="0"/>
              <a:t> </a:t>
            </a:r>
            <a:r>
              <a:rPr lang="en-GB" sz="2000" dirty="0" err="1" smtClean="0"/>
              <a:t>kotliny</a:t>
            </a:r>
            <a:r>
              <a:rPr lang="en-GB" sz="2000" dirty="0" smtClean="0"/>
              <a:t>, </a:t>
            </a:r>
            <a:r>
              <a:rPr lang="en-GB" sz="2000" dirty="0"/>
              <a:t>resp. </a:t>
            </a:r>
            <a:r>
              <a:rPr lang="en-GB" sz="2000" dirty="0" err="1"/>
              <a:t>pánve</a:t>
            </a:r>
            <a:r>
              <a:rPr lang="en-GB" sz="2000" dirty="0"/>
              <a:t> </a:t>
            </a:r>
            <a:r>
              <a:rPr lang="en-GB" sz="2000" dirty="0" err="1" smtClean="0"/>
              <a:t>na</a:t>
            </a:r>
            <a:r>
              <a:rPr lang="en-GB" sz="2000" dirty="0" smtClean="0"/>
              <a:t> </a:t>
            </a:r>
            <a:r>
              <a:rPr lang="en-GB" sz="2000" dirty="0" err="1" smtClean="0"/>
              <a:t>západě</a:t>
            </a:r>
            <a:r>
              <a:rPr lang="cs-CZ" sz="2000" dirty="0" smtClean="0"/>
              <a:t> </a:t>
            </a:r>
            <a:r>
              <a:rPr lang="en-GB" sz="2000" dirty="0" smtClean="0"/>
              <a:t>(</a:t>
            </a:r>
            <a:r>
              <a:rPr lang="en-GB" sz="2000" dirty="0" err="1" smtClean="0"/>
              <a:t>Coloradská</a:t>
            </a:r>
            <a:r>
              <a:rPr lang="en-GB" sz="2000" dirty="0"/>
              <a:t>, </a:t>
            </a:r>
            <a:r>
              <a:rPr lang="en-GB" sz="2000" dirty="0" err="1"/>
              <a:t>Kolumbijská</a:t>
            </a:r>
            <a:r>
              <a:rPr lang="en-GB" sz="2000" dirty="0"/>
              <a:t> </a:t>
            </a:r>
            <a:r>
              <a:rPr lang="en-GB" sz="2000" dirty="0" smtClean="0"/>
              <a:t>v</a:t>
            </a:r>
            <a:r>
              <a:rPr lang="cs-CZ" sz="2000" dirty="0" smtClean="0"/>
              <a:t> </a:t>
            </a:r>
            <a:r>
              <a:rPr lang="en-GB" sz="2000" dirty="0" err="1" smtClean="0"/>
              <a:t>Britské</a:t>
            </a:r>
            <a:r>
              <a:rPr lang="en-GB" sz="2000" dirty="0" smtClean="0"/>
              <a:t> </a:t>
            </a:r>
            <a:r>
              <a:rPr lang="en-GB" sz="2000" dirty="0" err="1"/>
              <a:t>Kolumbii</a:t>
            </a:r>
            <a:r>
              <a:rPr lang="en-GB" sz="2000" dirty="0"/>
              <a:t> </a:t>
            </a:r>
            <a:r>
              <a:rPr lang="en-GB" sz="2000" dirty="0" err="1"/>
              <a:t>aj</a:t>
            </a:r>
            <a:r>
              <a:rPr lang="en-GB" sz="2000" dirty="0" smtClean="0"/>
              <a:t>.)</a:t>
            </a:r>
            <a:r>
              <a:rPr lang="cs-CZ" sz="2000" dirty="0" smtClean="0"/>
              <a:t> </a:t>
            </a:r>
            <a:r>
              <a:rPr lang="en-GB" sz="2000" dirty="0" err="1" smtClean="0"/>
              <a:t>jsou</a:t>
            </a:r>
            <a:r>
              <a:rPr lang="en-GB" sz="2000" dirty="0" smtClean="0"/>
              <a:t> </a:t>
            </a:r>
            <a:r>
              <a:rPr lang="cs-CZ" sz="2000" dirty="0" smtClean="0"/>
              <a:t>n</a:t>
            </a:r>
            <a:r>
              <a:rPr lang="en-GB" sz="2000" dirty="0" err="1" smtClean="0"/>
              <a:t>aopak</a:t>
            </a:r>
            <a:r>
              <a:rPr lang="en-GB" sz="2000" dirty="0" smtClean="0"/>
              <a:t> </a:t>
            </a:r>
            <a:r>
              <a:rPr lang="en-GB" sz="2000" dirty="0" err="1" smtClean="0"/>
              <a:t>suché</a:t>
            </a:r>
            <a:r>
              <a:rPr lang="en-GB" sz="2000" dirty="0" smtClean="0"/>
              <a:t>,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 smtClean="0"/>
              <a:t>jihozápadě</a:t>
            </a:r>
            <a:r>
              <a:rPr lang="cs-CZ" sz="2000" dirty="0" smtClean="0"/>
              <a:t> </a:t>
            </a:r>
            <a:r>
              <a:rPr lang="en-GB" sz="2000" dirty="0" err="1" smtClean="0"/>
              <a:t>převažují</a:t>
            </a:r>
            <a:r>
              <a:rPr lang="en-GB" sz="2000" dirty="0" smtClean="0"/>
              <a:t> </a:t>
            </a:r>
            <a:r>
              <a:rPr lang="en-GB" sz="2000" dirty="0" err="1" smtClean="0"/>
              <a:t>pouště</a:t>
            </a:r>
            <a:r>
              <a:rPr lang="cs-CZ" sz="2000" dirty="0" smtClean="0"/>
              <a:t> </a:t>
            </a:r>
            <a:r>
              <a:rPr lang="en-GB" sz="2000" dirty="0" smtClean="0"/>
              <a:t>a </a:t>
            </a:r>
            <a:r>
              <a:rPr lang="en-GB" sz="2000" dirty="0" err="1" smtClean="0"/>
              <a:t>polopouště</a:t>
            </a:r>
            <a:r>
              <a:rPr lang="en-GB" sz="2000" dirty="0" smtClean="0"/>
              <a:t>.</a:t>
            </a:r>
            <a:r>
              <a:rPr lang="cs-CZ" sz="2000" dirty="0" smtClean="0"/>
              <a:t> </a:t>
            </a:r>
            <a:r>
              <a:rPr lang="en-GB" sz="2000" dirty="0" err="1" smtClean="0"/>
              <a:t>Západní</a:t>
            </a:r>
            <a:r>
              <a:rPr lang="en-GB" sz="2000" dirty="0" smtClean="0"/>
              <a:t> </a:t>
            </a:r>
            <a:r>
              <a:rPr lang="en-GB" sz="2000" dirty="0" err="1" smtClean="0"/>
              <a:t>pobřeží</a:t>
            </a:r>
            <a:r>
              <a:rPr lang="en-GB" sz="2000" dirty="0" smtClean="0"/>
              <a:t> </a:t>
            </a:r>
            <a:r>
              <a:rPr lang="en-GB" sz="2000" dirty="0" err="1"/>
              <a:t>má</a:t>
            </a:r>
            <a:r>
              <a:rPr lang="en-GB" sz="2000" dirty="0"/>
              <a:t> </a:t>
            </a:r>
            <a:r>
              <a:rPr lang="en-GB" sz="2000" dirty="0" err="1"/>
              <a:t>díky</a:t>
            </a:r>
            <a:r>
              <a:rPr lang="en-GB" sz="2000" dirty="0"/>
              <a:t> </a:t>
            </a:r>
            <a:r>
              <a:rPr lang="en-GB" sz="2000" dirty="0" err="1"/>
              <a:t>vlivu</a:t>
            </a:r>
            <a:r>
              <a:rPr lang="en-GB" sz="2000" dirty="0"/>
              <a:t> </a:t>
            </a:r>
            <a:r>
              <a:rPr lang="cs-CZ" sz="2000" dirty="0" smtClean="0"/>
              <a:t>T</a:t>
            </a:r>
            <a:r>
              <a:rPr lang="en-GB" sz="2000" dirty="0" err="1" smtClean="0"/>
              <a:t>ichého</a:t>
            </a:r>
            <a:r>
              <a:rPr lang="en-GB" sz="2000" dirty="0" smtClean="0"/>
              <a:t> </a:t>
            </a:r>
            <a:r>
              <a:rPr lang="en-GB" sz="2000" dirty="0" err="1" smtClean="0"/>
              <a:t>oceánu</a:t>
            </a:r>
            <a:r>
              <a:rPr lang="en-GB" sz="2000" dirty="0" smtClean="0"/>
              <a:t> </a:t>
            </a:r>
            <a:r>
              <a:rPr lang="en-GB" sz="2000" dirty="0" err="1" smtClean="0"/>
              <a:t>příjemné</a:t>
            </a:r>
            <a:r>
              <a:rPr lang="en-GB" sz="2000" dirty="0" smtClean="0"/>
              <a:t> </a:t>
            </a:r>
            <a:r>
              <a:rPr lang="en-GB" sz="2000" dirty="0" err="1"/>
              <a:t>podnebí</a:t>
            </a:r>
            <a:r>
              <a:rPr lang="en-GB" sz="2000" dirty="0"/>
              <a:t> </a:t>
            </a:r>
            <a:r>
              <a:rPr lang="en-GB" sz="2000" dirty="0" err="1"/>
              <a:t>jen</a:t>
            </a:r>
            <a:r>
              <a:rPr lang="en-GB" sz="2000" dirty="0"/>
              <a:t> </a:t>
            </a:r>
            <a:r>
              <a:rPr lang="en-GB" sz="2000" dirty="0" err="1"/>
              <a:t>ve</a:t>
            </a:r>
            <a:r>
              <a:rPr lang="en-GB" sz="2000" dirty="0"/>
              <a:t> </a:t>
            </a:r>
            <a:r>
              <a:rPr lang="en-GB" sz="2000" dirty="0" err="1"/>
              <a:t>velmi</a:t>
            </a:r>
            <a:r>
              <a:rPr lang="en-GB" sz="2000" dirty="0"/>
              <a:t> </a:t>
            </a:r>
            <a:r>
              <a:rPr lang="en-GB" sz="2000" dirty="0" err="1"/>
              <a:t>úzkém</a:t>
            </a:r>
            <a:r>
              <a:rPr lang="en-GB" sz="2000" dirty="0"/>
              <a:t> </a:t>
            </a:r>
            <a:r>
              <a:rPr lang="en-GB" sz="2000" dirty="0" err="1"/>
              <a:t>pruhu</a:t>
            </a:r>
            <a:r>
              <a:rPr lang="en-GB" sz="2000" dirty="0"/>
              <a:t>, </a:t>
            </a:r>
            <a:r>
              <a:rPr lang="en-GB" sz="2000" dirty="0" err="1" smtClean="0"/>
              <a:t>protože</a:t>
            </a:r>
            <a:r>
              <a:rPr lang="en-GB" sz="2000" dirty="0" smtClean="0"/>
              <a:t> </a:t>
            </a:r>
            <a:r>
              <a:rPr lang="en-GB" sz="2000" dirty="0" err="1"/>
              <a:t>bariéra</a:t>
            </a:r>
            <a:r>
              <a:rPr lang="en-GB" sz="2000" dirty="0"/>
              <a:t> </a:t>
            </a:r>
            <a:r>
              <a:rPr lang="en-GB" sz="2000" dirty="0" err="1" smtClean="0"/>
              <a:t>Pobřežních</a:t>
            </a:r>
            <a:r>
              <a:rPr lang="en-GB" sz="2000" dirty="0" smtClean="0"/>
              <a:t> </a:t>
            </a:r>
            <a:r>
              <a:rPr lang="en-GB" sz="2000" dirty="0" err="1" smtClean="0"/>
              <a:t>hor</a:t>
            </a:r>
            <a:r>
              <a:rPr lang="en-GB" sz="2000" dirty="0" smtClean="0"/>
              <a:t> </a:t>
            </a:r>
            <a:r>
              <a:rPr lang="en-GB" sz="2000" dirty="0" err="1"/>
              <a:t>zde</a:t>
            </a:r>
            <a:r>
              <a:rPr lang="en-GB" sz="2000" dirty="0"/>
              <a:t> </a:t>
            </a:r>
            <a:r>
              <a:rPr lang="en-GB" sz="2000" dirty="0" err="1" smtClean="0"/>
              <a:t>leží</a:t>
            </a:r>
            <a:r>
              <a:rPr lang="en-GB" sz="2000" dirty="0" smtClean="0"/>
              <a:t> </a:t>
            </a:r>
            <a:r>
              <a:rPr lang="en-GB" sz="2000" dirty="0" err="1" smtClean="0"/>
              <a:t>těsně</a:t>
            </a:r>
            <a:r>
              <a:rPr lang="cs-CZ" sz="2000" dirty="0" smtClean="0"/>
              <a:t> </a:t>
            </a:r>
            <a:r>
              <a:rPr lang="en-GB" sz="2000" dirty="0" smtClean="0"/>
              <a:t>u </a:t>
            </a:r>
            <a:r>
              <a:rPr lang="en-GB" sz="2000" dirty="0" err="1" smtClean="0"/>
              <a:t>pobřeží</a:t>
            </a:r>
            <a:r>
              <a:rPr lang="en-GB" sz="2000" dirty="0" smtClean="0"/>
              <a:t>, </a:t>
            </a:r>
            <a:r>
              <a:rPr lang="en-GB" sz="2000" dirty="0" err="1"/>
              <a:t>jejich</a:t>
            </a:r>
            <a:r>
              <a:rPr lang="en-GB" sz="2000" dirty="0"/>
              <a:t> </a:t>
            </a:r>
            <a:r>
              <a:rPr lang="en-GB" sz="2000" dirty="0" err="1" smtClean="0"/>
              <a:t>návětrné</a:t>
            </a:r>
            <a:r>
              <a:rPr lang="en-GB" sz="2000" dirty="0" smtClean="0"/>
              <a:t> </a:t>
            </a:r>
            <a:r>
              <a:rPr lang="en-GB" sz="2000" dirty="0" err="1"/>
              <a:t>svahy</a:t>
            </a:r>
            <a:r>
              <a:rPr lang="en-GB" sz="2000" dirty="0"/>
              <a:t> </a:t>
            </a:r>
            <a:r>
              <a:rPr lang="en-GB" sz="2000" dirty="0" err="1"/>
              <a:t>jsou</a:t>
            </a:r>
            <a:r>
              <a:rPr lang="en-GB" sz="2000" dirty="0"/>
              <a:t> </a:t>
            </a:r>
            <a:r>
              <a:rPr lang="en-GB" sz="2000" dirty="0" err="1"/>
              <a:t>pokryty</a:t>
            </a:r>
            <a:r>
              <a:rPr lang="en-GB" sz="2000" dirty="0"/>
              <a:t> </a:t>
            </a:r>
            <a:r>
              <a:rPr lang="en-GB" sz="2000" dirty="0" err="1"/>
              <a:t>lesy</a:t>
            </a:r>
            <a:r>
              <a:rPr lang="en-GB" sz="2000" dirty="0"/>
              <a:t>, </a:t>
            </a:r>
            <a:r>
              <a:rPr lang="en-GB" sz="2000" dirty="0" err="1" smtClean="0"/>
              <a:t>stejně</a:t>
            </a:r>
            <a:r>
              <a:rPr lang="cs-CZ" sz="2000" dirty="0" smtClean="0"/>
              <a:t> </a:t>
            </a:r>
            <a:r>
              <a:rPr lang="en-GB" sz="2000" dirty="0" err="1" smtClean="0"/>
              <a:t>tak</a:t>
            </a:r>
            <a:r>
              <a:rPr lang="en-GB" sz="2000" dirty="0" smtClean="0"/>
              <a:t> </a:t>
            </a:r>
            <a:r>
              <a:rPr lang="en-GB" sz="2000" dirty="0" err="1" smtClean="0"/>
              <a:t>směrem</a:t>
            </a:r>
            <a:r>
              <a:rPr lang="en-GB" sz="2000" dirty="0" smtClean="0"/>
              <a:t> a </a:t>
            </a:r>
            <a:r>
              <a:rPr lang="cs-CZ" sz="2000" dirty="0" smtClean="0"/>
              <a:t>v</a:t>
            </a:r>
            <a:r>
              <a:rPr lang="en-GB" sz="2000" dirty="0" err="1" smtClean="0"/>
              <a:t>ýchod</a:t>
            </a:r>
            <a:r>
              <a:rPr lang="en-GB" sz="2000" dirty="0" smtClean="0"/>
              <a:t> Sierra </a:t>
            </a:r>
            <a:r>
              <a:rPr lang="en-GB" sz="2000" dirty="0" err="1" smtClean="0"/>
              <a:t>Nevady</a:t>
            </a:r>
            <a:r>
              <a:rPr lang="en-GB" sz="2000" dirty="0"/>
              <a:t>, </a:t>
            </a:r>
            <a:r>
              <a:rPr lang="en-GB" sz="2000" dirty="0" err="1"/>
              <a:t>pásem</a:t>
            </a:r>
            <a:r>
              <a:rPr lang="en-GB" sz="2000" dirty="0"/>
              <a:t> </a:t>
            </a:r>
            <a:r>
              <a:rPr lang="en-GB" sz="2000" dirty="0" err="1"/>
              <a:t>Kordiller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 smtClean="0"/>
              <a:t>Skalnatých</a:t>
            </a:r>
            <a:r>
              <a:rPr lang="en-GB" sz="2000" dirty="0" smtClean="0"/>
              <a:t> </a:t>
            </a:r>
            <a:r>
              <a:rPr lang="en-GB" sz="2000" dirty="0"/>
              <a:t>hor.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04404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123478"/>
            <a:ext cx="7704856" cy="507703"/>
          </a:xfrm>
        </p:spPr>
        <p:txBody>
          <a:bodyPr/>
          <a:lstStyle/>
          <a:p>
            <a:r>
              <a:rPr lang="cs-CZ" dirty="0" smtClean="0"/>
              <a:t>Severní Amerika – lokalizační předpoklady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0" y="915566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000" dirty="0" err="1"/>
              <a:t>Kanadské</a:t>
            </a:r>
            <a:r>
              <a:rPr lang="en-GB" sz="2000" dirty="0"/>
              <a:t> </a:t>
            </a:r>
            <a:r>
              <a:rPr lang="en-GB" sz="2000" dirty="0" err="1" smtClean="0"/>
              <a:t>pobřeží</a:t>
            </a:r>
            <a:r>
              <a:rPr lang="en-GB" sz="2000" dirty="0" smtClean="0"/>
              <a:t> </a:t>
            </a:r>
            <a:r>
              <a:rPr lang="en-GB" sz="2000" dirty="0" err="1"/>
              <a:t>Tichého</a:t>
            </a:r>
            <a:r>
              <a:rPr lang="en-GB" sz="2000" dirty="0"/>
              <a:t> </a:t>
            </a:r>
            <a:r>
              <a:rPr lang="en-GB" sz="2000" dirty="0" err="1"/>
              <a:t>oceánu</a:t>
            </a:r>
            <a:r>
              <a:rPr lang="en-GB" sz="2000" dirty="0"/>
              <a:t> je </a:t>
            </a:r>
            <a:r>
              <a:rPr lang="en-GB" sz="2000" dirty="0" err="1" smtClean="0"/>
              <a:t>chladnější</a:t>
            </a:r>
            <a:r>
              <a:rPr lang="en-GB" sz="2000" dirty="0" smtClean="0"/>
              <a:t> </a:t>
            </a:r>
            <a:r>
              <a:rPr lang="en-GB" sz="2000" dirty="0" err="1" smtClean="0"/>
              <a:t>než</a:t>
            </a:r>
            <a:r>
              <a:rPr lang="cs-CZ" sz="2000" dirty="0" smtClean="0"/>
              <a:t> </a:t>
            </a:r>
            <a:r>
              <a:rPr lang="en-GB" sz="2000" dirty="0" err="1" smtClean="0"/>
              <a:t>jižnější</a:t>
            </a:r>
            <a:r>
              <a:rPr lang="en-GB" sz="2000" dirty="0" smtClean="0"/>
              <a:t> </a:t>
            </a:r>
            <a:r>
              <a:rPr lang="en-GB" sz="2000" dirty="0" err="1" smtClean="0"/>
              <a:t>pobřeží</a:t>
            </a:r>
            <a:r>
              <a:rPr lang="en-GB" sz="2000" dirty="0" smtClean="0"/>
              <a:t> </a:t>
            </a:r>
            <a:r>
              <a:rPr lang="en-GB" sz="2000" dirty="0" err="1" smtClean="0"/>
              <a:t>amerických</a:t>
            </a:r>
            <a:r>
              <a:rPr lang="en-GB" sz="2000" dirty="0" smtClean="0"/>
              <a:t> </a:t>
            </a:r>
            <a:r>
              <a:rPr lang="en-GB" sz="2000" dirty="0" err="1" smtClean="0"/>
              <a:t>států</a:t>
            </a:r>
            <a:r>
              <a:rPr lang="en-GB" sz="2000" dirty="0" smtClean="0"/>
              <a:t>.</a:t>
            </a:r>
            <a:r>
              <a:rPr lang="cs-CZ" sz="2000" dirty="0" smtClean="0"/>
              <a:t> </a:t>
            </a:r>
            <a:r>
              <a:rPr lang="en-GB" sz="2000" dirty="0" smtClean="0"/>
              <a:t>Od </a:t>
            </a:r>
            <a:r>
              <a:rPr lang="cs-CZ" sz="2000" dirty="0" smtClean="0"/>
              <a:t>s</a:t>
            </a:r>
            <a:r>
              <a:rPr lang="en-GB" sz="2000" dirty="0" err="1" smtClean="0"/>
              <a:t>everní</a:t>
            </a:r>
            <a:r>
              <a:rPr lang="en-GB" sz="2000" dirty="0" smtClean="0"/>
              <a:t> </a:t>
            </a:r>
            <a:r>
              <a:rPr lang="en-GB" sz="2000" dirty="0" err="1" smtClean="0"/>
              <a:t>části</a:t>
            </a:r>
            <a:r>
              <a:rPr lang="en-GB" sz="2000" dirty="0" smtClean="0"/>
              <a:t> </a:t>
            </a:r>
            <a:r>
              <a:rPr lang="en-GB" sz="2000" dirty="0" err="1"/>
              <a:t>Kalifornie</a:t>
            </a:r>
            <a:r>
              <a:rPr lang="en-GB" sz="2000" dirty="0"/>
              <a:t> </a:t>
            </a:r>
            <a:r>
              <a:rPr lang="en-GB" sz="2000" dirty="0" err="1"/>
              <a:t>po</a:t>
            </a:r>
            <a:r>
              <a:rPr lang="en-GB" sz="2000" dirty="0"/>
              <a:t> </a:t>
            </a:r>
            <a:r>
              <a:rPr lang="en-GB" sz="2000" dirty="0" err="1" smtClean="0"/>
              <a:t>pobřeží</a:t>
            </a:r>
            <a:r>
              <a:rPr lang="en-GB" sz="2000" dirty="0" smtClean="0"/>
              <a:t> </a:t>
            </a:r>
            <a:r>
              <a:rPr lang="en-GB" sz="2000" dirty="0" err="1"/>
              <a:t>Britské</a:t>
            </a:r>
            <a:r>
              <a:rPr lang="en-GB" sz="2000" dirty="0"/>
              <a:t> </a:t>
            </a:r>
            <a:r>
              <a:rPr lang="en-GB" sz="2000" dirty="0" err="1"/>
              <a:t>Kolumbie</a:t>
            </a:r>
            <a:r>
              <a:rPr lang="en-GB" sz="2000" dirty="0"/>
              <a:t> se </a:t>
            </a:r>
            <a:r>
              <a:rPr lang="en-GB" sz="2000" dirty="0" err="1"/>
              <a:t>rozkládá</a:t>
            </a:r>
            <a:r>
              <a:rPr lang="en-GB" sz="2000" dirty="0"/>
              <a:t> oblast </a:t>
            </a:r>
            <a:r>
              <a:rPr lang="en-GB" sz="2000" dirty="0" smtClean="0"/>
              <a:t>s</a:t>
            </a:r>
            <a:r>
              <a:rPr lang="cs-CZ" sz="2000" dirty="0" smtClean="0"/>
              <a:t> </a:t>
            </a:r>
            <a:r>
              <a:rPr lang="en-GB" sz="2000" dirty="0" err="1" smtClean="0"/>
              <a:t>velmi</a:t>
            </a:r>
            <a:r>
              <a:rPr lang="en-GB" sz="2000" dirty="0" smtClean="0"/>
              <a:t> </a:t>
            </a:r>
            <a:r>
              <a:rPr lang="en-GB" sz="2000" dirty="0" err="1" smtClean="0"/>
              <a:t>vysokými</a:t>
            </a:r>
            <a:r>
              <a:rPr lang="en-GB" sz="2000" dirty="0" smtClean="0"/>
              <a:t> </a:t>
            </a:r>
            <a:r>
              <a:rPr lang="en-GB" sz="2000" dirty="0" err="1" smtClean="0"/>
              <a:t>srážkami</a:t>
            </a:r>
            <a:r>
              <a:rPr lang="en-GB" sz="2000" dirty="0" smtClean="0"/>
              <a:t> </a:t>
            </a:r>
            <a:r>
              <a:rPr lang="en-GB" sz="2000" dirty="0" err="1" smtClean="0"/>
              <a:t>až</a:t>
            </a:r>
            <a:r>
              <a:rPr lang="cs-CZ" sz="2000" dirty="0" smtClean="0"/>
              <a:t> </a:t>
            </a:r>
            <a:r>
              <a:rPr lang="en-GB" sz="2000" dirty="0" smtClean="0"/>
              <a:t>3000 </a:t>
            </a:r>
            <a:r>
              <a:rPr lang="en-GB" sz="2000" dirty="0"/>
              <a:t>mm/</a:t>
            </a:r>
            <a:r>
              <a:rPr lang="en-GB" sz="2000" dirty="0" err="1"/>
              <a:t>rok</a:t>
            </a:r>
            <a:r>
              <a:rPr lang="en-GB" sz="2000" dirty="0"/>
              <a:t> (</a:t>
            </a:r>
            <a:r>
              <a:rPr lang="en-GB" sz="2000" dirty="0" err="1" smtClean="0"/>
              <a:t>obdoba</a:t>
            </a:r>
            <a:r>
              <a:rPr lang="en-GB" sz="2000" dirty="0" smtClean="0"/>
              <a:t> </a:t>
            </a:r>
            <a:r>
              <a:rPr lang="en-GB" sz="2000" dirty="0" err="1"/>
              <a:t>Norského</a:t>
            </a:r>
            <a:r>
              <a:rPr lang="en-GB" sz="2000" dirty="0"/>
              <a:t> </a:t>
            </a:r>
            <a:r>
              <a:rPr lang="en-GB" sz="2000" dirty="0" err="1" smtClean="0"/>
              <a:t>pobřeží</a:t>
            </a:r>
            <a:r>
              <a:rPr lang="en-GB" sz="2000" dirty="0" smtClean="0"/>
              <a:t>).V </a:t>
            </a:r>
            <a:r>
              <a:rPr lang="en-GB" sz="2000" dirty="0" err="1" smtClean="0"/>
              <a:t>pohořích</a:t>
            </a:r>
            <a:r>
              <a:rPr lang="en-GB" sz="2000" dirty="0" smtClean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 smtClean="0"/>
              <a:t>západě</a:t>
            </a:r>
            <a:r>
              <a:rPr lang="cs-CZ" sz="2000" dirty="0" smtClean="0"/>
              <a:t> </a:t>
            </a:r>
            <a:r>
              <a:rPr lang="en-GB" sz="2000" dirty="0" err="1" smtClean="0"/>
              <a:t>bývají</a:t>
            </a:r>
            <a:r>
              <a:rPr lang="en-GB" sz="2000" dirty="0" smtClean="0"/>
              <a:t> </a:t>
            </a:r>
            <a:r>
              <a:rPr lang="en-GB" sz="2000" dirty="0"/>
              <a:t>v </a:t>
            </a:r>
            <a:r>
              <a:rPr lang="en-GB" sz="2000" dirty="0" err="1" smtClean="0"/>
              <a:t>zimě</a:t>
            </a:r>
            <a:r>
              <a:rPr lang="cs-CZ" sz="2000" dirty="0" smtClean="0"/>
              <a:t> </a:t>
            </a:r>
            <a:r>
              <a:rPr lang="en-GB" sz="2000" dirty="0" err="1" smtClean="0"/>
              <a:t>silné</a:t>
            </a:r>
            <a:r>
              <a:rPr lang="en-GB" sz="2000" dirty="0" smtClean="0"/>
              <a:t> </a:t>
            </a:r>
            <a:r>
              <a:rPr lang="en-GB" sz="2000" dirty="0" err="1"/>
              <a:t>mrazy</a:t>
            </a:r>
            <a:r>
              <a:rPr lang="en-GB" sz="2000" dirty="0"/>
              <a:t> a </a:t>
            </a:r>
            <a:r>
              <a:rPr lang="en-GB" sz="2000" dirty="0" err="1"/>
              <a:t>vydatné</a:t>
            </a:r>
            <a:r>
              <a:rPr lang="en-GB" sz="2000" dirty="0"/>
              <a:t> </a:t>
            </a:r>
            <a:r>
              <a:rPr lang="en-GB" sz="2000" dirty="0" err="1" smtClean="0"/>
              <a:t>přívaly</a:t>
            </a:r>
            <a:r>
              <a:rPr lang="en-GB" sz="2000" dirty="0" smtClean="0"/>
              <a:t> </a:t>
            </a:r>
            <a:r>
              <a:rPr lang="en-GB" sz="2000" dirty="0" err="1" smtClean="0"/>
              <a:t>sněhu</a:t>
            </a:r>
            <a:r>
              <a:rPr lang="en-GB" sz="2000" dirty="0"/>
              <a:t>. </a:t>
            </a:r>
            <a:r>
              <a:rPr lang="en-GB" sz="2000" dirty="0" err="1"/>
              <a:t>Velké</a:t>
            </a:r>
            <a:r>
              <a:rPr lang="en-GB" sz="2000" dirty="0"/>
              <a:t> </a:t>
            </a:r>
            <a:r>
              <a:rPr lang="en-GB" sz="2000" dirty="0" err="1" smtClean="0"/>
              <a:t>otevřené</a:t>
            </a:r>
            <a:r>
              <a:rPr lang="en-GB" sz="2000" dirty="0" smtClean="0"/>
              <a:t> </a:t>
            </a:r>
            <a:r>
              <a:rPr lang="en-GB" sz="2000" dirty="0" err="1"/>
              <a:t>plochy</a:t>
            </a:r>
            <a:r>
              <a:rPr lang="en-GB" sz="2000" dirty="0"/>
              <a:t> </a:t>
            </a:r>
            <a:r>
              <a:rPr lang="en-GB" sz="2000" dirty="0" err="1" smtClean="0"/>
              <a:t>středozápadu</a:t>
            </a:r>
            <a:r>
              <a:rPr lang="en-GB" sz="2000" dirty="0" smtClean="0"/>
              <a:t> od </a:t>
            </a:r>
            <a:r>
              <a:rPr lang="en-GB" sz="2000" dirty="0" err="1" smtClean="0"/>
              <a:t>severní</a:t>
            </a:r>
            <a:r>
              <a:rPr lang="en-GB" sz="2000" dirty="0" smtClean="0"/>
              <a:t> </a:t>
            </a:r>
            <a:r>
              <a:rPr lang="en-GB" sz="2000" dirty="0" err="1" smtClean="0"/>
              <a:t>části</a:t>
            </a:r>
            <a:r>
              <a:rPr lang="en-GB" sz="2000" dirty="0" smtClean="0"/>
              <a:t> </a:t>
            </a:r>
            <a:r>
              <a:rPr lang="en-GB" sz="2000" dirty="0" err="1"/>
              <a:t>Texasu</a:t>
            </a:r>
            <a:r>
              <a:rPr lang="en-GB" sz="2000" dirty="0"/>
              <a:t> </a:t>
            </a:r>
            <a:r>
              <a:rPr lang="en-GB" sz="2000" dirty="0" err="1" smtClean="0"/>
              <a:t>až</a:t>
            </a:r>
            <a:r>
              <a:rPr lang="cs-CZ" sz="2000" dirty="0" smtClean="0"/>
              <a:t> </a:t>
            </a:r>
            <a:r>
              <a:rPr lang="en-GB" sz="2000" dirty="0" err="1" smtClean="0"/>
              <a:t>po</a:t>
            </a:r>
            <a:r>
              <a:rPr lang="en-GB" sz="2000" dirty="0" smtClean="0"/>
              <a:t> </a:t>
            </a:r>
            <a:r>
              <a:rPr lang="en-GB" sz="2000" dirty="0" err="1" smtClean="0"/>
              <a:t>Jižní</a:t>
            </a:r>
            <a:r>
              <a:rPr lang="en-GB" sz="2000" dirty="0" smtClean="0"/>
              <a:t> </a:t>
            </a:r>
            <a:r>
              <a:rPr lang="en-GB" sz="2000" dirty="0" err="1" smtClean="0"/>
              <a:t>Dakotu</a:t>
            </a:r>
            <a:r>
              <a:rPr lang="cs-CZ" sz="2000" dirty="0" smtClean="0"/>
              <a:t> </a:t>
            </a:r>
            <a:r>
              <a:rPr lang="en-GB" sz="2000" dirty="0" err="1" smtClean="0"/>
              <a:t>jsou</a:t>
            </a:r>
            <a:r>
              <a:rPr lang="en-GB" sz="2000" dirty="0" smtClean="0"/>
              <a:t> </a:t>
            </a:r>
            <a:r>
              <a:rPr lang="en-GB" sz="2000" dirty="0" err="1"/>
              <a:t>také</a:t>
            </a:r>
            <a:r>
              <a:rPr lang="en-GB" sz="2000" dirty="0"/>
              <a:t> </a:t>
            </a:r>
            <a:r>
              <a:rPr lang="en-GB" sz="2000" dirty="0" err="1" smtClean="0"/>
              <a:t>spíše</a:t>
            </a:r>
            <a:r>
              <a:rPr lang="en-GB" sz="2000" dirty="0" smtClean="0"/>
              <a:t> </a:t>
            </a:r>
            <a:r>
              <a:rPr lang="en-GB" sz="2000" dirty="0" err="1"/>
              <a:t>suché</a:t>
            </a:r>
            <a:r>
              <a:rPr lang="en-GB" sz="2000" dirty="0"/>
              <a:t> a od </a:t>
            </a:r>
            <a:r>
              <a:rPr lang="en-GB" sz="2000" dirty="0" err="1" smtClean="0"/>
              <a:t>května</a:t>
            </a:r>
            <a:r>
              <a:rPr lang="en-GB" sz="2000" dirty="0" smtClean="0"/>
              <a:t> </a:t>
            </a:r>
            <a:r>
              <a:rPr lang="en-GB" sz="2000" dirty="0"/>
              <a:t>do </a:t>
            </a:r>
            <a:r>
              <a:rPr lang="en-GB" sz="2000" dirty="0" err="1" smtClean="0"/>
              <a:t>září</a:t>
            </a:r>
            <a:r>
              <a:rPr lang="en-GB" sz="2000" dirty="0" smtClean="0"/>
              <a:t> </a:t>
            </a:r>
            <a:r>
              <a:rPr lang="en-GB" sz="2000" dirty="0"/>
              <a:t>se </a:t>
            </a:r>
            <a:r>
              <a:rPr lang="en-GB" sz="2000" dirty="0" err="1"/>
              <a:t>zde</a:t>
            </a:r>
            <a:r>
              <a:rPr lang="en-GB" sz="2000" dirty="0"/>
              <a:t> </a:t>
            </a:r>
            <a:r>
              <a:rPr lang="en-GB" sz="2000" dirty="0" err="1" smtClean="0"/>
              <a:t>vyskytují</a:t>
            </a:r>
            <a:r>
              <a:rPr lang="en-GB" sz="2000" dirty="0" smtClean="0"/>
              <a:t> </a:t>
            </a:r>
            <a:r>
              <a:rPr lang="en-GB" sz="2000" dirty="0" err="1"/>
              <a:t>silné</a:t>
            </a:r>
            <a:r>
              <a:rPr lang="en-GB" sz="2000" dirty="0"/>
              <a:t> </a:t>
            </a:r>
            <a:r>
              <a:rPr lang="en-GB" sz="2000" dirty="0" err="1" smtClean="0"/>
              <a:t>větry</a:t>
            </a:r>
            <a:r>
              <a:rPr lang="en-GB" sz="2000" dirty="0" smtClean="0"/>
              <a:t> </a:t>
            </a:r>
            <a:r>
              <a:rPr lang="en-GB" sz="2000" dirty="0"/>
              <a:t>a </a:t>
            </a:r>
            <a:r>
              <a:rPr lang="en-GB" sz="2000" dirty="0" err="1" smtClean="0"/>
              <a:t>tornáda</a:t>
            </a:r>
            <a:r>
              <a:rPr lang="cs-CZ" sz="2000" dirty="0" smtClean="0"/>
              <a:t> </a:t>
            </a:r>
            <a:r>
              <a:rPr lang="en-GB" sz="2000" dirty="0" smtClean="0"/>
              <a:t>(</a:t>
            </a:r>
            <a:r>
              <a:rPr lang="en-GB" sz="2000" dirty="0" err="1" smtClean="0"/>
              <a:t>tzv</a:t>
            </a:r>
            <a:r>
              <a:rPr lang="en-GB" sz="2000" dirty="0"/>
              <a:t>. </a:t>
            </a:r>
            <a:r>
              <a:rPr lang="en-GB" sz="2000" dirty="0" err="1"/>
              <a:t>Alej</a:t>
            </a:r>
            <a:r>
              <a:rPr lang="en-GB" sz="2000" dirty="0"/>
              <a:t> </a:t>
            </a:r>
            <a:r>
              <a:rPr lang="en-GB" sz="2000" dirty="0" err="1" smtClean="0"/>
              <a:t>tornád</a:t>
            </a:r>
            <a:r>
              <a:rPr lang="en-GB" sz="2000" dirty="0" smtClean="0"/>
              <a:t>). </a:t>
            </a:r>
            <a:endParaRPr lang="cs-CZ" sz="20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000" dirty="0" err="1" smtClean="0"/>
              <a:t>Východ</a:t>
            </a:r>
            <a:r>
              <a:rPr lang="en-GB" sz="2000" dirty="0" smtClean="0"/>
              <a:t> </a:t>
            </a:r>
            <a:r>
              <a:rPr lang="en-GB" sz="2000" dirty="0" err="1"/>
              <a:t>zasáhnou</a:t>
            </a:r>
            <a:r>
              <a:rPr lang="en-GB" sz="2000" dirty="0"/>
              <a:t> </a:t>
            </a:r>
            <a:r>
              <a:rPr lang="cs-CZ" sz="2000" dirty="0" smtClean="0"/>
              <a:t>v </a:t>
            </a:r>
            <a:r>
              <a:rPr lang="en-GB" sz="2000" dirty="0" err="1" smtClean="0"/>
              <a:t>zimě</a:t>
            </a:r>
            <a:r>
              <a:rPr lang="cs-CZ" sz="2000" dirty="0" smtClean="0"/>
              <a:t> </a:t>
            </a:r>
            <a:r>
              <a:rPr lang="en-GB" sz="2000" dirty="0" err="1" smtClean="0"/>
              <a:t>časté</a:t>
            </a:r>
            <a:r>
              <a:rPr lang="en-GB" sz="2000" dirty="0" smtClean="0"/>
              <a:t> </a:t>
            </a:r>
            <a:r>
              <a:rPr lang="en-GB" sz="2000" dirty="0" err="1" smtClean="0"/>
              <a:t>sněhové</a:t>
            </a:r>
            <a:r>
              <a:rPr lang="en-GB" sz="2000" dirty="0" smtClean="0"/>
              <a:t> </a:t>
            </a:r>
            <a:r>
              <a:rPr lang="en-GB" sz="2000" dirty="0" err="1" smtClean="0"/>
              <a:t>bouře</a:t>
            </a:r>
            <a:r>
              <a:rPr lang="en-GB" sz="2000" dirty="0" smtClean="0"/>
              <a:t> </a:t>
            </a:r>
            <a:r>
              <a:rPr lang="en-GB" sz="2000" dirty="0"/>
              <a:t>(</a:t>
            </a:r>
            <a:r>
              <a:rPr lang="en-GB" sz="2000" dirty="0" err="1" smtClean="0"/>
              <a:t>někdy</a:t>
            </a:r>
            <a:r>
              <a:rPr lang="en-GB" sz="2000" dirty="0" smtClean="0"/>
              <a:t> </a:t>
            </a:r>
            <a:r>
              <a:rPr lang="en-GB" sz="2000" dirty="0" err="1" smtClean="0"/>
              <a:t>až</a:t>
            </a:r>
            <a:r>
              <a:rPr lang="cs-CZ" sz="2000" dirty="0" smtClean="0"/>
              <a:t> </a:t>
            </a:r>
            <a:r>
              <a:rPr lang="en-GB" sz="2000" dirty="0" err="1" smtClean="0"/>
              <a:t>po</a:t>
            </a:r>
            <a:r>
              <a:rPr lang="en-GB" sz="2000" dirty="0" smtClean="0"/>
              <a:t> </a:t>
            </a:r>
            <a:r>
              <a:rPr lang="en-GB" sz="2000" dirty="0"/>
              <a:t>sever </a:t>
            </a:r>
            <a:r>
              <a:rPr lang="en-GB" sz="2000" dirty="0" err="1" smtClean="0"/>
              <a:t>Floridy</a:t>
            </a:r>
            <a:r>
              <a:rPr lang="en-GB" sz="2000" dirty="0" smtClean="0"/>
              <a:t>, </a:t>
            </a:r>
            <a:r>
              <a:rPr lang="en-GB" sz="2000" dirty="0"/>
              <a:t>a to </a:t>
            </a:r>
            <a:r>
              <a:rPr lang="en-GB" sz="2000" dirty="0" smtClean="0"/>
              <a:t>v</a:t>
            </a:r>
            <a:r>
              <a:rPr lang="cs-CZ" sz="2000" dirty="0" smtClean="0"/>
              <a:t> </a:t>
            </a:r>
            <a:r>
              <a:rPr lang="en-GB" sz="2000" dirty="0" err="1" smtClean="0"/>
              <a:t>důsledku</a:t>
            </a:r>
            <a:r>
              <a:rPr lang="en-GB" sz="2000" dirty="0" smtClean="0"/>
              <a:t> </a:t>
            </a:r>
            <a:r>
              <a:rPr lang="en-GB" sz="2000" dirty="0" err="1"/>
              <a:t>vpádu</a:t>
            </a:r>
            <a:r>
              <a:rPr lang="en-GB" sz="2000" dirty="0"/>
              <a:t> </a:t>
            </a:r>
            <a:r>
              <a:rPr lang="en-GB" sz="2000" dirty="0" err="1"/>
              <a:t>studeného</a:t>
            </a:r>
            <a:r>
              <a:rPr lang="en-GB" sz="2000" dirty="0"/>
              <a:t> </a:t>
            </a:r>
            <a:r>
              <a:rPr lang="cs-CZ" sz="2000" dirty="0" smtClean="0"/>
              <a:t>a</a:t>
            </a:r>
            <a:r>
              <a:rPr lang="en-GB" sz="2000" dirty="0" err="1" smtClean="0"/>
              <a:t>rktického</a:t>
            </a:r>
            <a:r>
              <a:rPr lang="en-GB" sz="2000" dirty="0" smtClean="0"/>
              <a:t> </a:t>
            </a:r>
            <a:r>
              <a:rPr lang="en-GB" sz="2000" dirty="0" err="1" smtClean="0"/>
              <a:t>vzduch</a:t>
            </a:r>
            <a:r>
              <a:rPr lang="cs-CZ" sz="2000" dirty="0" smtClean="0"/>
              <a:t>u</a:t>
            </a:r>
            <a:r>
              <a:rPr lang="en-GB" sz="2000" dirty="0" smtClean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jih</a:t>
            </a:r>
            <a:r>
              <a:rPr lang="en-GB" sz="2000" dirty="0"/>
              <a:t> a </a:t>
            </a:r>
            <a:r>
              <a:rPr lang="en-GB" sz="2000" dirty="0" err="1" smtClean="0"/>
              <a:t>jeho</a:t>
            </a:r>
            <a:r>
              <a:rPr lang="en-GB" sz="2000" dirty="0" smtClean="0"/>
              <a:t> </a:t>
            </a:r>
            <a:r>
              <a:rPr lang="en-GB" sz="2000" dirty="0" err="1" smtClean="0"/>
              <a:t>střetu</a:t>
            </a:r>
            <a:r>
              <a:rPr lang="en-GB" sz="2000" dirty="0" smtClean="0"/>
              <a:t> s</a:t>
            </a:r>
            <a:r>
              <a:rPr lang="cs-CZ" sz="2000" dirty="0" smtClean="0"/>
              <a:t> </a:t>
            </a:r>
            <a:r>
              <a:rPr lang="en-GB" sz="2000" dirty="0" err="1" smtClean="0"/>
              <a:t>teplým</a:t>
            </a:r>
            <a:r>
              <a:rPr lang="en-GB" sz="2000" dirty="0" smtClean="0"/>
              <a:t> </a:t>
            </a:r>
            <a:r>
              <a:rPr lang="en-GB" sz="2000" dirty="0" err="1"/>
              <a:t>vzduchem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jihu</a:t>
            </a:r>
            <a:r>
              <a:rPr lang="en-GB" sz="2000" dirty="0"/>
              <a:t>. </a:t>
            </a:r>
            <a:r>
              <a:rPr lang="en-GB" sz="2000" dirty="0" err="1" smtClean="0"/>
              <a:t>Silné</a:t>
            </a:r>
            <a:r>
              <a:rPr lang="en-GB" sz="2000" dirty="0" smtClean="0"/>
              <a:t> </a:t>
            </a:r>
            <a:r>
              <a:rPr lang="en-GB" sz="2000" dirty="0" err="1" smtClean="0"/>
              <a:t>uragány</a:t>
            </a:r>
            <a:r>
              <a:rPr lang="cs-CZ" sz="2000" dirty="0" smtClean="0"/>
              <a:t> </a:t>
            </a:r>
            <a:r>
              <a:rPr lang="en-GB" sz="2000" dirty="0" err="1" smtClean="0"/>
              <a:t>rodící</a:t>
            </a:r>
            <a:r>
              <a:rPr lang="en-GB" sz="2000" dirty="0" smtClean="0"/>
              <a:t> </a:t>
            </a:r>
            <a:r>
              <a:rPr lang="en-GB" sz="2000" dirty="0"/>
              <a:t>se </a:t>
            </a:r>
            <a:r>
              <a:rPr lang="cs-CZ" sz="2000" dirty="0" smtClean="0"/>
              <a:t>v </a:t>
            </a:r>
            <a:r>
              <a:rPr lang="en-GB" sz="2000" dirty="0" err="1" smtClean="0"/>
              <a:t>Atlantiku</a:t>
            </a:r>
            <a:r>
              <a:rPr lang="cs-CZ" sz="2000" dirty="0" smtClean="0"/>
              <a:t> </a:t>
            </a:r>
            <a:r>
              <a:rPr lang="en-GB" sz="2000" dirty="0" err="1" smtClean="0"/>
              <a:t>občas</a:t>
            </a:r>
            <a:r>
              <a:rPr lang="en-GB" sz="2000" dirty="0" smtClean="0"/>
              <a:t> </a:t>
            </a:r>
            <a:r>
              <a:rPr lang="en-GB" sz="2000" dirty="0" err="1"/>
              <a:t>zasáhnou</a:t>
            </a:r>
            <a:r>
              <a:rPr lang="en-GB" sz="2000" dirty="0"/>
              <a:t> </a:t>
            </a:r>
            <a:r>
              <a:rPr lang="en-GB" sz="2000" dirty="0" err="1" smtClean="0"/>
              <a:t>ostrovy</a:t>
            </a:r>
            <a:r>
              <a:rPr lang="en-GB" sz="2000" dirty="0" smtClean="0"/>
              <a:t> </a:t>
            </a:r>
            <a:r>
              <a:rPr lang="en-GB" sz="2000" dirty="0" err="1"/>
              <a:t>Karibiku</a:t>
            </a:r>
            <a:r>
              <a:rPr lang="en-GB" sz="2000" dirty="0"/>
              <a:t>, </a:t>
            </a:r>
            <a:r>
              <a:rPr lang="en-GB" sz="2000" dirty="0" err="1" smtClean="0"/>
              <a:t>pobřeží</a:t>
            </a:r>
            <a:r>
              <a:rPr lang="en-GB" sz="2000" dirty="0" smtClean="0"/>
              <a:t> </a:t>
            </a:r>
            <a:r>
              <a:rPr lang="en-GB" sz="2000" dirty="0" err="1" smtClean="0"/>
              <a:t>Mexického</a:t>
            </a:r>
            <a:r>
              <a:rPr lang="en-GB" sz="2000" dirty="0" smtClean="0"/>
              <a:t> </a:t>
            </a:r>
            <a:r>
              <a:rPr lang="en-GB" sz="2000" dirty="0" err="1" smtClean="0"/>
              <a:t>zálivu</a:t>
            </a:r>
            <a:r>
              <a:rPr lang="en-GB" sz="2000" dirty="0" smtClean="0"/>
              <a:t> </a:t>
            </a:r>
            <a:r>
              <a:rPr lang="en-GB" sz="2000" dirty="0"/>
              <a:t>a </a:t>
            </a:r>
            <a:r>
              <a:rPr lang="en-GB" sz="2000" dirty="0" err="1"/>
              <a:t>dokonce</a:t>
            </a:r>
            <a:r>
              <a:rPr lang="en-GB" sz="2000" dirty="0"/>
              <a:t> </a:t>
            </a:r>
            <a:r>
              <a:rPr lang="en-GB" sz="2000" dirty="0" err="1" smtClean="0"/>
              <a:t>pobřeží</a:t>
            </a:r>
            <a:r>
              <a:rPr lang="en-GB" sz="2000" dirty="0" smtClean="0"/>
              <a:t> </a:t>
            </a:r>
            <a:r>
              <a:rPr lang="en-GB" sz="2000" dirty="0" err="1"/>
              <a:t>Atlantiku</a:t>
            </a:r>
            <a:r>
              <a:rPr lang="en-GB" sz="2000" dirty="0"/>
              <a:t> </a:t>
            </a:r>
            <a:r>
              <a:rPr lang="en-GB" sz="2000" dirty="0" err="1" smtClean="0"/>
              <a:t>až</a:t>
            </a:r>
            <a:r>
              <a:rPr lang="cs-CZ" sz="2000" dirty="0" smtClean="0"/>
              <a:t> </a:t>
            </a:r>
            <a:r>
              <a:rPr lang="en-GB" sz="2000" dirty="0" err="1" smtClean="0"/>
              <a:t>po</a:t>
            </a:r>
            <a:r>
              <a:rPr lang="en-GB" sz="2000" dirty="0" smtClean="0"/>
              <a:t> </a:t>
            </a:r>
            <a:r>
              <a:rPr lang="en-GB" sz="2000" dirty="0" err="1"/>
              <a:t>stát</a:t>
            </a:r>
            <a:r>
              <a:rPr lang="en-GB" sz="2000" dirty="0"/>
              <a:t> New </a:t>
            </a:r>
            <a:r>
              <a:rPr lang="en-GB" sz="2000" dirty="0" smtClean="0"/>
              <a:t>York.</a:t>
            </a:r>
            <a:r>
              <a:rPr lang="cs-CZ" sz="2000" dirty="0" smtClean="0"/>
              <a:t> </a:t>
            </a:r>
            <a:r>
              <a:rPr lang="en-GB" sz="2000" dirty="0" err="1" smtClean="0"/>
              <a:t>Kanada</a:t>
            </a:r>
            <a:r>
              <a:rPr lang="en-GB" sz="2000" dirty="0" smtClean="0"/>
              <a:t> </a:t>
            </a:r>
            <a:r>
              <a:rPr lang="en-GB" sz="2000" dirty="0" err="1" smtClean="0"/>
              <a:t>leží</a:t>
            </a:r>
            <a:r>
              <a:rPr lang="en-GB" sz="2000" dirty="0" smtClean="0"/>
              <a:t> </a:t>
            </a:r>
            <a:r>
              <a:rPr lang="en-GB" sz="2000" dirty="0" err="1" smtClean="0"/>
              <a:t>převážně</a:t>
            </a:r>
            <a:r>
              <a:rPr lang="cs-CZ" sz="2000" dirty="0" smtClean="0"/>
              <a:t> </a:t>
            </a:r>
            <a:r>
              <a:rPr lang="en-GB" sz="2000" dirty="0" smtClean="0"/>
              <a:t>v</a:t>
            </a:r>
            <a:r>
              <a:rPr lang="cs-CZ" sz="2000" dirty="0" smtClean="0"/>
              <a:t> </a:t>
            </a:r>
            <a:r>
              <a:rPr lang="en-GB" sz="2000" dirty="0" err="1" smtClean="0"/>
              <a:t>chladnější</a:t>
            </a:r>
            <a:r>
              <a:rPr lang="en-GB" sz="2000" dirty="0" smtClean="0"/>
              <a:t> </a:t>
            </a:r>
            <a:r>
              <a:rPr lang="en-GB" sz="2000" dirty="0" err="1" smtClean="0"/>
              <a:t>části</a:t>
            </a:r>
            <a:r>
              <a:rPr lang="en-GB" sz="2000" dirty="0" smtClean="0"/>
              <a:t> </a:t>
            </a:r>
            <a:r>
              <a:rPr lang="en-GB" sz="2000" dirty="0" err="1"/>
              <a:t>mírného</a:t>
            </a:r>
            <a:r>
              <a:rPr lang="en-GB" sz="2000" dirty="0"/>
              <a:t> </a:t>
            </a:r>
            <a:r>
              <a:rPr lang="cs-CZ" sz="2000" dirty="0" smtClean="0"/>
              <a:t>p</a:t>
            </a:r>
            <a:r>
              <a:rPr lang="en-GB" sz="2000" dirty="0" err="1" smtClean="0"/>
              <a:t>ásma</a:t>
            </a:r>
            <a:r>
              <a:rPr lang="en-GB" sz="2000" dirty="0"/>
              <a:t>, sever je </a:t>
            </a:r>
            <a:r>
              <a:rPr lang="en-GB" sz="2000" dirty="0" err="1" smtClean="0"/>
              <a:t>již</a:t>
            </a:r>
            <a:r>
              <a:rPr lang="cs-CZ" sz="2000" dirty="0" smtClean="0"/>
              <a:t> </a:t>
            </a:r>
            <a:r>
              <a:rPr lang="en-GB" sz="2000" dirty="0" smtClean="0"/>
              <a:t>pod </a:t>
            </a:r>
            <a:r>
              <a:rPr lang="en-GB" sz="2000" dirty="0" err="1"/>
              <a:t>vlivem</a:t>
            </a:r>
            <a:r>
              <a:rPr lang="en-GB" sz="2000" dirty="0"/>
              <a:t> </a:t>
            </a:r>
            <a:r>
              <a:rPr lang="en-GB" sz="2000" dirty="0" err="1" smtClean="0"/>
              <a:t>subpolárního</a:t>
            </a:r>
            <a:r>
              <a:rPr lang="en-GB" sz="2000" dirty="0" smtClean="0"/>
              <a:t> </a:t>
            </a:r>
            <a:r>
              <a:rPr lang="en-GB" sz="2000" dirty="0"/>
              <a:t>a </a:t>
            </a:r>
            <a:r>
              <a:rPr lang="en-GB" sz="2000" dirty="0" err="1"/>
              <a:t>polárního</a:t>
            </a:r>
            <a:r>
              <a:rPr lang="en-GB" sz="2000" dirty="0"/>
              <a:t> </a:t>
            </a:r>
            <a:r>
              <a:rPr lang="en-GB" sz="2000" dirty="0" err="1"/>
              <a:t>podnebí</a:t>
            </a:r>
            <a:r>
              <a:rPr lang="en-GB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994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123478"/>
            <a:ext cx="7704856" cy="507703"/>
          </a:xfrm>
        </p:spPr>
        <p:txBody>
          <a:bodyPr/>
          <a:lstStyle/>
          <a:p>
            <a:r>
              <a:rPr lang="cs-CZ" dirty="0" smtClean="0"/>
              <a:t>Severní Amerika – lokalizační předpoklady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0" y="915566"/>
            <a:ext cx="9144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000" dirty="0" err="1" smtClean="0"/>
              <a:t>Povrch</a:t>
            </a:r>
            <a:r>
              <a:rPr lang="en-GB" sz="2000" dirty="0" smtClean="0"/>
              <a:t> </a:t>
            </a:r>
            <a:r>
              <a:rPr lang="en-GB" sz="2000" dirty="0" err="1"/>
              <a:t>Severní</a:t>
            </a:r>
            <a:r>
              <a:rPr lang="en-GB" sz="2000" dirty="0"/>
              <a:t> </a:t>
            </a:r>
            <a:r>
              <a:rPr lang="en-GB" sz="2000" dirty="0" err="1"/>
              <a:t>Ameriky</a:t>
            </a:r>
            <a:r>
              <a:rPr lang="en-GB" sz="2000" dirty="0"/>
              <a:t> </a:t>
            </a:r>
            <a:r>
              <a:rPr lang="en-GB" sz="2000" dirty="0" err="1" smtClean="0"/>
              <a:t>vytváří</a:t>
            </a:r>
            <a:r>
              <a:rPr lang="en-GB" sz="2000" dirty="0" smtClean="0"/>
              <a:t> </a:t>
            </a:r>
            <a:r>
              <a:rPr lang="en-GB" sz="2000" dirty="0" err="1" smtClean="0"/>
              <a:t>výrazná</a:t>
            </a:r>
            <a:r>
              <a:rPr lang="en-GB" sz="2000" dirty="0" smtClean="0"/>
              <a:t> </a:t>
            </a:r>
            <a:r>
              <a:rPr lang="en-GB" sz="2000" dirty="0" err="1"/>
              <a:t>poledníková</a:t>
            </a:r>
            <a:r>
              <a:rPr lang="en-GB" sz="2000" dirty="0"/>
              <a:t> </a:t>
            </a:r>
            <a:r>
              <a:rPr lang="en-GB" sz="2000" dirty="0" err="1"/>
              <a:t>pásma</a:t>
            </a:r>
            <a:r>
              <a:rPr lang="en-GB" sz="2000" dirty="0"/>
              <a:t>. Na </a:t>
            </a:r>
            <a:r>
              <a:rPr lang="en-GB" sz="2000" dirty="0" err="1" smtClean="0"/>
              <a:t>východě</a:t>
            </a:r>
            <a:r>
              <a:rPr lang="cs-CZ" sz="2000" dirty="0" smtClean="0"/>
              <a:t> </a:t>
            </a:r>
            <a:r>
              <a:rPr lang="en-GB" sz="2000" dirty="0" smtClean="0"/>
              <a:t>a </a:t>
            </a:r>
            <a:r>
              <a:rPr lang="en-GB" sz="2000" dirty="0" err="1"/>
              <a:t>ve</a:t>
            </a:r>
            <a:r>
              <a:rPr lang="en-GB" sz="2000" dirty="0"/>
              <a:t> </a:t>
            </a:r>
            <a:r>
              <a:rPr lang="en-GB" sz="2000" dirty="0" err="1" smtClean="0"/>
              <a:t>středu</a:t>
            </a:r>
            <a:r>
              <a:rPr lang="en-GB" sz="2000" dirty="0" smtClean="0"/>
              <a:t> </a:t>
            </a:r>
            <a:r>
              <a:rPr lang="cs-CZ" sz="2000" dirty="0" smtClean="0"/>
              <a:t>j</a:t>
            </a:r>
            <a:r>
              <a:rPr lang="en-GB" sz="2000" dirty="0" err="1" smtClean="0"/>
              <a:t>sou</a:t>
            </a:r>
            <a:r>
              <a:rPr lang="en-GB" sz="2000" dirty="0" smtClean="0"/>
              <a:t> </a:t>
            </a:r>
            <a:r>
              <a:rPr lang="en-GB" sz="2000" dirty="0" err="1" smtClean="0"/>
              <a:t>nížiny</a:t>
            </a:r>
            <a:r>
              <a:rPr lang="en-GB" sz="2000" dirty="0" smtClean="0"/>
              <a:t> </a:t>
            </a:r>
            <a:r>
              <a:rPr lang="en-GB" sz="2000" dirty="0" err="1" smtClean="0"/>
              <a:t>oddělené</a:t>
            </a:r>
            <a:r>
              <a:rPr lang="en-GB" sz="2000" dirty="0" smtClean="0"/>
              <a:t> </a:t>
            </a:r>
            <a:r>
              <a:rPr lang="en-GB" sz="2000" dirty="0" err="1" smtClean="0"/>
              <a:t>relativně</a:t>
            </a:r>
            <a:r>
              <a:rPr lang="cs-CZ" sz="2000" dirty="0" smtClean="0"/>
              <a:t> </a:t>
            </a:r>
            <a:r>
              <a:rPr lang="en-GB" sz="2000" dirty="0" err="1" smtClean="0"/>
              <a:t>nízkými</a:t>
            </a:r>
            <a:r>
              <a:rPr lang="en-GB" sz="2000" dirty="0" smtClean="0"/>
              <a:t> </a:t>
            </a:r>
            <a:r>
              <a:rPr lang="en-GB" sz="2000" dirty="0" err="1" smtClean="0"/>
              <a:t>Apalačskými</a:t>
            </a:r>
            <a:r>
              <a:rPr lang="en-GB" sz="2000" dirty="0" smtClean="0"/>
              <a:t> </a:t>
            </a:r>
            <a:r>
              <a:rPr lang="en-GB" sz="2000" dirty="0" err="1"/>
              <a:t>horami</a:t>
            </a:r>
            <a:r>
              <a:rPr lang="en-GB" sz="2000" dirty="0"/>
              <a:t> (Mt. Mitchell 2037 m), </a:t>
            </a:r>
            <a:r>
              <a:rPr lang="en-GB" sz="2000" dirty="0" err="1" smtClean="0"/>
              <a:t>které</a:t>
            </a:r>
            <a:r>
              <a:rPr lang="en-GB" sz="2000" dirty="0" smtClean="0"/>
              <a:t> </a:t>
            </a:r>
            <a:r>
              <a:rPr lang="cs-CZ" sz="2000" dirty="0" smtClean="0"/>
              <a:t>j</a:t>
            </a:r>
            <a:r>
              <a:rPr lang="en-GB" sz="2000" dirty="0" err="1" smtClean="0"/>
              <a:t>iž</a:t>
            </a:r>
            <a:r>
              <a:rPr lang="cs-CZ" sz="2000" dirty="0" smtClean="0"/>
              <a:t> </a:t>
            </a:r>
            <a:r>
              <a:rPr lang="en-GB" sz="2000" dirty="0" err="1" smtClean="0"/>
              <a:t>nezasahují</a:t>
            </a:r>
            <a:r>
              <a:rPr lang="en-GB" sz="2000" dirty="0" smtClean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území</a:t>
            </a:r>
            <a:r>
              <a:rPr lang="en-GB" sz="2000" dirty="0"/>
              <a:t> </a:t>
            </a:r>
            <a:r>
              <a:rPr lang="en-GB" sz="2000" dirty="0" err="1"/>
              <a:t>Kanady</a:t>
            </a:r>
            <a:r>
              <a:rPr lang="en-GB" sz="2000" dirty="0"/>
              <a:t>. </a:t>
            </a:r>
            <a:r>
              <a:rPr lang="en-GB" sz="2000" dirty="0" err="1"/>
              <a:t>Západ</a:t>
            </a:r>
            <a:r>
              <a:rPr lang="en-GB" sz="2000" dirty="0"/>
              <a:t> je </a:t>
            </a:r>
            <a:r>
              <a:rPr lang="en-GB" sz="2000" dirty="0" err="1" smtClean="0"/>
              <a:t>hornatý</a:t>
            </a:r>
            <a:r>
              <a:rPr lang="en-GB" sz="2000" dirty="0" smtClean="0"/>
              <a:t>, </a:t>
            </a:r>
            <a:r>
              <a:rPr lang="en-GB" sz="2000" dirty="0" err="1" smtClean="0"/>
              <a:t>tvoří</a:t>
            </a:r>
            <a:r>
              <a:rPr lang="en-GB" sz="2000" dirty="0" smtClean="0"/>
              <a:t> </a:t>
            </a:r>
            <a:r>
              <a:rPr lang="en-GB" sz="2000" dirty="0" err="1"/>
              <a:t>ho</a:t>
            </a:r>
            <a:r>
              <a:rPr lang="en-GB" sz="2000" dirty="0"/>
              <a:t> </a:t>
            </a:r>
            <a:r>
              <a:rPr lang="en-GB" sz="2000" dirty="0" err="1" smtClean="0"/>
              <a:t>řada</a:t>
            </a:r>
            <a:r>
              <a:rPr lang="en-GB" sz="2000" dirty="0" smtClean="0"/>
              <a:t> </a:t>
            </a:r>
            <a:r>
              <a:rPr lang="en-GB" sz="2000" dirty="0" err="1" smtClean="0"/>
              <a:t>vysokých</a:t>
            </a:r>
            <a:r>
              <a:rPr lang="en-GB" sz="2000" dirty="0" smtClean="0"/>
              <a:t> </a:t>
            </a:r>
            <a:r>
              <a:rPr lang="en-GB" sz="2000" dirty="0" err="1" smtClean="0"/>
              <a:t>pohoří</a:t>
            </a:r>
            <a:r>
              <a:rPr lang="en-GB" sz="2000" dirty="0" smtClean="0"/>
              <a:t> </a:t>
            </a:r>
            <a:r>
              <a:rPr lang="en-GB" sz="2000" dirty="0" err="1" smtClean="0"/>
              <a:t>alpského</a:t>
            </a:r>
            <a:r>
              <a:rPr lang="en-GB" sz="2000" dirty="0" smtClean="0"/>
              <a:t> </a:t>
            </a:r>
            <a:r>
              <a:rPr lang="en-GB" sz="2000" dirty="0" err="1"/>
              <a:t>typu</a:t>
            </a:r>
            <a:r>
              <a:rPr lang="en-GB" sz="2000" dirty="0"/>
              <a:t>. </a:t>
            </a:r>
            <a:r>
              <a:rPr lang="en-GB" sz="2000" dirty="0" err="1" smtClean="0"/>
              <a:t>Obecně</a:t>
            </a:r>
            <a:r>
              <a:rPr lang="cs-CZ" sz="2000" dirty="0" smtClean="0"/>
              <a:t> </a:t>
            </a:r>
            <a:r>
              <a:rPr lang="en-GB" sz="2000" dirty="0" smtClean="0"/>
              <a:t>se </a:t>
            </a:r>
            <a:r>
              <a:rPr lang="en-GB" sz="2000" dirty="0" err="1" smtClean="0"/>
              <a:t>nazývají</a:t>
            </a:r>
            <a:r>
              <a:rPr lang="en-GB" sz="2000" dirty="0" smtClean="0"/>
              <a:t> </a:t>
            </a:r>
            <a:r>
              <a:rPr lang="en-GB" sz="2000" dirty="0" err="1" smtClean="0"/>
              <a:t>Kordillery</a:t>
            </a:r>
            <a:r>
              <a:rPr lang="en-GB" sz="2000" dirty="0"/>
              <a:t>, ale </a:t>
            </a:r>
            <a:r>
              <a:rPr lang="en-GB" sz="2000" dirty="0" err="1"/>
              <a:t>jednotlivá</a:t>
            </a:r>
            <a:r>
              <a:rPr lang="en-GB" sz="2000" dirty="0"/>
              <a:t> </a:t>
            </a:r>
            <a:r>
              <a:rPr lang="en-GB" sz="2000" dirty="0" err="1"/>
              <a:t>horská</a:t>
            </a:r>
            <a:r>
              <a:rPr lang="en-GB" sz="2000" dirty="0"/>
              <a:t> </a:t>
            </a:r>
            <a:r>
              <a:rPr lang="en-GB" sz="2000" dirty="0" err="1"/>
              <a:t>pásma</a:t>
            </a:r>
            <a:r>
              <a:rPr lang="en-GB" sz="2000" dirty="0"/>
              <a:t> </a:t>
            </a:r>
            <a:r>
              <a:rPr lang="en-GB" sz="2000" dirty="0" err="1"/>
              <a:t>mají</a:t>
            </a:r>
            <a:r>
              <a:rPr lang="en-GB" sz="2000" dirty="0"/>
              <a:t> </a:t>
            </a:r>
            <a:r>
              <a:rPr lang="en-GB" sz="2000" dirty="0" err="1"/>
              <a:t>vlastní</a:t>
            </a:r>
            <a:r>
              <a:rPr lang="en-GB" sz="2000" dirty="0"/>
              <a:t> </a:t>
            </a:r>
            <a:r>
              <a:rPr lang="en-GB" sz="2000" dirty="0" err="1" smtClean="0"/>
              <a:t>ména</a:t>
            </a:r>
            <a:r>
              <a:rPr lang="en-GB" sz="2000" dirty="0" smtClean="0"/>
              <a:t> (</a:t>
            </a:r>
            <a:r>
              <a:rPr lang="en-GB" sz="2000" dirty="0" err="1" smtClean="0"/>
              <a:t>Skalnaté</a:t>
            </a:r>
            <a:r>
              <a:rPr lang="en-GB" sz="2000" dirty="0" smtClean="0"/>
              <a:t> </a:t>
            </a:r>
            <a:r>
              <a:rPr lang="en-GB" sz="2000" dirty="0" err="1" smtClean="0"/>
              <a:t>hory</a:t>
            </a:r>
            <a:r>
              <a:rPr lang="en-GB" sz="2000" dirty="0"/>
              <a:t>, Sierra Nevada, </a:t>
            </a:r>
            <a:r>
              <a:rPr lang="en-GB" sz="2000" dirty="0" err="1"/>
              <a:t>Kaskádové</a:t>
            </a:r>
            <a:r>
              <a:rPr lang="en-GB" sz="2000" dirty="0"/>
              <a:t> </a:t>
            </a:r>
            <a:r>
              <a:rPr lang="en-GB" sz="2000" dirty="0" err="1" smtClean="0"/>
              <a:t>pohoří</a:t>
            </a:r>
            <a:r>
              <a:rPr lang="en-GB" sz="2000" dirty="0" smtClean="0"/>
              <a:t> </a:t>
            </a:r>
            <a:r>
              <a:rPr lang="en-GB" sz="2000" dirty="0" err="1"/>
              <a:t>aj</a:t>
            </a:r>
            <a:r>
              <a:rPr lang="en-GB" sz="2000" dirty="0"/>
              <a:t>.). </a:t>
            </a:r>
            <a:endParaRPr lang="cs-CZ" sz="2000" dirty="0" smtClean="0"/>
          </a:p>
          <a:p>
            <a:endParaRPr lang="cs-CZ" sz="20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000" dirty="0" err="1" smtClean="0"/>
              <a:t>Povrch</a:t>
            </a:r>
            <a:r>
              <a:rPr lang="en-GB" sz="2000" dirty="0" smtClean="0"/>
              <a:t> </a:t>
            </a:r>
            <a:r>
              <a:rPr lang="en-GB" sz="2000" dirty="0" err="1"/>
              <a:t>severní</a:t>
            </a:r>
            <a:r>
              <a:rPr lang="en-GB" sz="2000" dirty="0"/>
              <a:t> </a:t>
            </a:r>
            <a:r>
              <a:rPr lang="en-GB" sz="2000" dirty="0" err="1" smtClean="0"/>
              <a:t>části</a:t>
            </a:r>
            <a:r>
              <a:rPr lang="en-GB" sz="2000" dirty="0" smtClean="0"/>
              <a:t> </a:t>
            </a:r>
            <a:r>
              <a:rPr lang="en-GB" sz="2000" dirty="0" err="1" smtClean="0"/>
              <a:t>světadílu</a:t>
            </a:r>
            <a:r>
              <a:rPr lang="en-GB" sz="2000" dirty="0" smtClean="0"/>
              <a:t> </a:t>
            </a:r>
            <a:r>
              <a:rPr lang="en-GB" sz="2000" dirty="0" err="1" smtClean="0"/>
              <a:t>byl</a:t>
            </a:r>
            <a:r>
              <a:rPr lang="en-GB" sz="2000" dirty="0" smtClean="0"/>
              <a:t> v</a:t>
            </a:r>
            <a:r>
              <a:rPr lang="cs-CZ" sz="2000" dirty="0" smtClean="0"/>
              <a:t> </a:t>
            </a:r>
            <a:r>
              <a:rPr lang="en-GB" sz="2000" dirty="0" err="1" smtClean="0"/>
              <a:t>dobách</a:t>
            </a:r>
            <a:r>
              <a:rPr lang="en-GB" sz="2000" dirty="0" smtClean="0"/>
              <a:t> </a:t>
            </a:r>
            <a:r>
              <a:rPr lang="en-GB" sz="2000" dirty="0" err="1" smtClean="0"/>
              <a:t>ledových</a:t>
            </a:r>
            <a:r>
              <a:rPr lang="en-GB" sz="2000" dirty="0" smtClean="0"/>
              <a:t> </a:t>
            </a:r>
            <a:r>
              <a:rPr lang="en-GB" sz="2000" dirty="0" err="1" smtClean="0"/>
              <a:t>zaledněn</a:t>
            </a:r>
            <a:r>
              <a:rPr lang="en-GB" sz="2000" dirty="0" smtClean="0"/>
              <a:t> </a:t>
            </a:r>
            <a:r>
              <a:rPr lang="en-GB" sz="2000" dirty="0" err="1" smtClean="0"/>
              <a:t>pevninským</a:t>
            </a:r>
            <a:r>
              <a:rPr lang="en-GB" sz="2000" dirty="0" smtClean="0"/>
              <a:t> </a:t>
            </a:r>
            <a:r>
              <a:rPr lang="en-GB" sz="2000" dirty="0" err="1"/>
              <a:t>ledovcem</a:t>
            </a:r>
            <a:r>
              <a:rPr lang="en-GB" sz="2000" dirty="0"/>
              <a:t>, </a:t>
            </a:r>
            <a:r>
              <a:rPr lang="en-GB" sz="2000" dirty="0" err="1"/>
              <a:t>po</a:t>
            </a:r>
            <a:r>
              <a:rPr lang="en-GB" sz="2000" dirty="0"/>
              <a:t> </a:t>
            </a:r>
            <a:r>
              <a:rPr lang="en-GB" sz="2000" dirty="0" err="1" smtClean="0"/>
              <a:t>němž</a:t>
            </a:r>
            <a:r>
              <a:rPr lang="cs-CZ" sz="2000" dirty="0" smtClean="0"/>
              <a:t> </a:t>
            </a:r>
            <a:r>
              <a:rPr lang="en-GB" sz="2000" dirty="0" err="1" smtClean="0"/>
              <a:t>zde</a:t>
            </a:r>
            <a:r>
              <a:rPr lang="en-GB" sz="2000" dirty="0" smtClean="0"/>
              <a:t> </a:t>
            </a:r>
            <a:r>
              <a:rPr lang="en-GB" sz="2000" dirty="0" err="1" smtClean="0"/>
              <a:t>zůstala</a:t>
            </a:r>
            <a:r>
              <a:rPr lang="en-GB" sz="2000" dirty="0" smtClean="0"/>
              <a:t> </a:t>
            </a:r>
            <a:r>
              <a:rPr lang="en-GB" sz="2000" dirty="0" err="1" smtClean="0"/>
              <a:t>řada</a:t>
            </a:r>
            <a:r>
              <a:rPr lang="en-GB" sz="2000" dirty="0" smtClean="0"/>
              <a:t> </a:t>
            </a:r>
            <a:r>
              <a:rPr lang="en-GB" sz="2000" dirty="0" err="1"/>
              <a:t>jezer</a:t>
            </a:r>
            <a:r>
              <a:rPr lang="en-GB" sz="2000" dirty="0"/>
              <a:t>, </a:t>
            </a:r>
            <a:r>
              <a:rPr lang="en-GB" sz="2000" dirty="0" smtClean="0"/>
              <a:t>z</a:t>
            </a:r>
            <a:r>
              <a:rPr lang="cs-CZ" sz="2000" dirty="0" smtClean="0"/>
              <a:t> </a:t>
            </a:r>
            <a:r>
              <a:rPr lang="en-GB" sz="2000" dirty="0" err="1" smtClean="0"/>
              <a:t>nichž</a:t>
            </a:r>
            <a:r>
              <a:rPr lang="cs-CZ" sz="2000" dirty="0" smtClean="0"/>
              <a:t> </a:t>
            </a:r>
            <a:r>
              <a:rPr lang="en-GB" sz="2000" dirty="0" err="1" smtClean="0"/>
              <a:t>nejvýznamnějších</a:t>
            </a:r>
            <a:r>
              <a:rPr lang="en-GB" sz="2000" dirty="0" smtClean="0"/>
              <a:t> </a:t>
            </a:r>
            <a:r>
              <a:rPr lang="en-GB" sz="2000" dirty="0"/>
              <a:t>je </a:t>
            </a:r>
            <a:r>
              <a:rPr lang="en-GB" sz="2000" dirty="0" err="1" smtClean="0"/>
              <a:t>pět</a:t>
            </a:r>
            <a:r>
              <a:rPr lang="en-GB" sz="2000" dirty="0" smtClean="0"/>
              <a:t> </a:t>
            </a:r>
            <a:r>
              <a:rPr lang="en-GB" sz="2000" dirty="0" err="1" smtClean="0"/>
              <a:t>jezer</a:t>
            </a:r>
            <a:r>
              <a:rPr lang="en-GB" sz="2000" dirty="0" smtClean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pomezí</a:t>
            </a:r>
            <a:r>
              <a:rPr lang="en-GB" sz="2000" dirty="0"/>
              <a:t> USA a </a:t>
            </a:r>
            <a:r>
              <a:rPr lang="en-GB" sz="2000" dirty="0" err="1"/>
              <a:t>Kanady</a:t>
            </a:r>
            <a:r>
              <a:rPr lang="en-GB" sz="2000" dirty="0"/>
              <a:t>: </a:t>
            </a:r>
            <a:r>
              <a:rPr lang="en-GB" sz="2000" dirty="0" err="1" smtClean="0"/>
              <a:t>Hořejší</a:t>
            </a:r>
            <a:r>
              <a:rPr lang="en-GB" sz="2000" dirty="0" smtClean="0"/>
              <a:t> –Lake </a:t>
            </a:r>
            <a:r>
              <a:rPr lang="en-GB" sz="2000" dirty="0"/>
              <a:t>Superior 82 </a:t>
            </a:r>
            <a:r>
              <a:rPr lang="en-GB" sz="2000" dirty="0" smtClean="0"/>
              <a:t>tisíckm²(</a:t>
            </a:r>
            <a:r>
              <a:rPr lang="en-GB" sz="2000" dirty="0" err="1" smtClean="0"/>
              <a:t>největší</a:t>
            </a:r>
            <a:r>
              <a:rPr lang="en-GB" sz="2000" dirty="0" smtClean="0"/>
              <a:t> </a:t>
            </a:r>
            <a:r>
              <a:rPr lang="en-GB" sz="2000" dirty="0" err="1"/>
              <a:t>sladkovodní</a:t>
            </a:r>
            <a:r>
              <a:rPr lang="en-GB" sz="2000" dirty="0"/>
              <a:t> </a:t>
            </a:r>
            <a:r>
              <a:rPr lang="en-GB" sz="2000" dirty="0" err="1"/>
              <a:t>jezero</a:t>
            </a:r>
            <a:r>
              <a:rPr lang="en-GB" sz="2000" dirty="0"/>
              <a:t> </a:t>
            </a:r>
            <a:r>
              <a:rPr lang="en-GB" sz="2000" dirty="0" err="1" smtClean="0"/>
              <a:t>světa</a:t>
            </a:r>
            <a:r>
              <a:rPr lang="en-GB" sz="2000" dirty="0"/>
              <a:t>), </a:t>
            </a:r>
            <a:r>
              <a:rPr lang="en-GB" sz="2000" dirty="0" err="1"/>
              <a:t>Hurónské</a:t>
            </a:r>
            <a:r>
              <a:rPr lang="en-GB" sz="2000" dirty="0"/>
              <a:t>, </a:t>
            </a:r>
            <a:r>
              <a:rPr lang="en-GB" sz="2000" dirty="0" err="1"/>
              <a:t>Michiganské</a:t>
            </a:r>
            <a:r>
              <a:rPr lang="en-GB" sz="2000" dirty="0"/>
              <a:t>, </a:t>
            </a:r>
            <a:r>
              <a:rPr lang="cs-CZ" sz="2000" dirty="0" smtClean="0"/>
              <a:t>E</a:t>
            </a:r>
            <a:r>
              <a:rPr lang="en-GB" sz="2000" dirty="0" err="1" smtClean="0"/>
              <a:t>rijské</a:t>
            </a:r>
            <a:r>
              <a:rPr lang="en-GB" sz="2000" dirty="0" smtClean="0"/>
              <a:t> </a:t>
            </a:r>
            <a:r>
              <a:rPr lang="en-GB" sz="2000" dirty="0"/>
              <a:t>a </a:t>
            </a:r>
            <a:r>
              <a:rPr lang="en-GB" sz="2000" dirty="0" smtClean="0"/>
              <a:t>Ontario</a:t>
            </a:r>
            <a:r>
              <a:rPr lang="cs-CZ" sz="2000" dirty="0" smtClean="0"/>
              <a:t>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88263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4045</TotalTime>
  <Words>4860</Words>
  <Application>Microsoft Office PowerPoint</Application>
  <PresentationFormat>Předvádění na obrazovce (16:9)</PresentationFormat>
  <Paragraphs>208</Paragraphs>
  <Slides>43</Slides>
  <Notes>42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48" baseType="lpstr">
      <vt:lpstr>Arial</vt:lpstr>
      <vt:lpstr>Calibri</vt:lpstr>
      <vt:lpstr>Times New Roman</vt:lpstr>
      <vt:lpstr>Wingdings</vt:lpstr>
      <vt:lpstr>SLU</vt:lpstr>
      <vt:lpstr>Název prezentace</vt:lpstr>
      <vt:lpstr>Regionalizace cestovního ruchu 2  Amerika / USA a Kanada</vt:lpstr>
      <vt:lpstr>Předpoklady cestovního ruchu v Americe</vt:lpstr>
      <vt:lpstr>Předpoklady cestovního ruchu v Americe</vt:lpstr>
      <vt:lpstr>Regionalizace Ameriky z pohledu cestovního ruchu</vt:lpstr>
      <vt:lpstr>Regionalizace Ameriky z pohledu cestovního ruchu</vt:lpstr>
      <vt:lpstr>Severní Amerika – lokalizační předpoklady</vt:lpstr>
      <vt:lpstr>Severní Amerika – lokalizační předpoklady</vt:lpstr>
      <vt:lpstr>Severní Amerika – lokalizační předpoklady</vt:lpstr>
      <vt:lpstr>Severní Amerika – lokalizační předpoklady</vt:lpstr>
      <vt:lpstr>Severní Amerika – lokalizační předpoklady</vt:lpstr>
      <vt:lpstr>Severní Amerika – lokalizační předpoklady</vt:lpstr>
      <vt:lpstr>Severní Amerika – lokalizační předpoklady</vt:lpstr>
      <vt:lpstr>Severní Amerika – lokalizační předpoklady</vt:lpstr>
      <vt:lpstr>Severní Amerika – selektivní předpoklady</vt:lpstr>
      <vt:lpstr>Severní Amerika – selektivní předpoklady</vt:lpstr>
      <vt:lpstr>Severní Amerika – selektivní předpoklady</vt:lpstr>
      <vt:lpstr>Severní Amerika – realizační předpoklady</vt:lpstr>
      <vt:lpstr>Severní Amerika – realizační předpoklady</vt:lpstr>
      <vt:lpstr>Vývoj, fakta a data o cestovním ruchu v Severní Americe</vt:lpstr>
      <vt:lpstr>Vývoj, fakta a data o cestovním ruchu v Severní Americe</vt:lpstr>
      <vt:lpstr>Vývoj, fakta a data o cestovním ruchu v Severní Americe</vt:lpstr>
      <vt:lpstr>Vývoj, fakta a data o cestovním ruchu v Severní Americe</vt:lpstr>
      <vt:lpstr>Cestovní ruch v USA</vt:lpstr>
      <vt:lpstr>Cestovní ruch v USA</vt:lpstr>
      <vt:lpstr>Oblasti cestovního ruchu v USA</vt:lpstr>
      <vt:lpstr>Atlantská nížina</vt:lpstr>
      <vt:lpstr>Atlantská nížina</vt:lpstr>
      <vt:lpstr>Atlantská nížina</vt:lpstr>
      <vt:lpstr>Oblast Mexického zálivu</vt:lpstr>
      <vt:lpstr>Apalačské pohoří</vt:lpstr>
      <vt:lpstr>Oblast Velkých jezer</vt:lpstr>
      <vt:lpstr>Velké planiny</vt:lpstr>
      <vt:lpstr>Kordillery</vt:lpstr>
      <vt:lpstr>Aljaška</vt:lpstr>
      <vt:lpstr>Havajské ostrovy</vt:lpstr>
      <vt:lpstr>Cestovní ruch v Kanadě</vt:lpstr>
      <vt:lpstr>Cestovní ruch v Kanadě</vt:lpstr>
      <vt:lpstr>Cestovní ruch v Kanadě</vt:lpstr>
      <vt:lpstr>Cestovní ruch v Kanadě</vt:lpstr>
      <vt:lpstr>Cestovní ruch v Kanadě</vt:lpstr>
      <vt:lpstr>Použitá literatura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kajzar</cp:lastModifiedBy>
  <cp:revision>231</cp:revision>
  <dcterms:created xsi:type="dcterms:W3CDTF">2016-07-06T15:42:34Z</dcterms:created>
  <dcterms:modified xsi:type="dcterms:W3CDTF">2018-03-28T14:46:16Z</dcterms:modified>
</cp:coreProperties>
</file>