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0"/>
  </p:notesMasterIdLst>
  <p:handoutMasterIdLst>
    <p:handoutMasterId r:id="rId11"/>
  </p:handoutMasterIdLst>
  <p:sldIdLst>
    <p:sldId id="259" r:id="rId2"/>
    <p:sldId id="258" r:id="rId3"/>
    <p:sldId id="261" r:id="rId4"/>
    <p:sldId id="267" r:id="rId5"/>
    <p:sldId id="268" r:id="rId6"/>
    <p:sldId id="262" r:id="rId7"/>
    <p:sldId id="260" r:id="rId8"/>
    <p:sldId id="263" r:id="rId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C2D"/>
    <a:srgbClr val="DDA147"/>
    <a:srgbClr val="DF985C"/>
    <a:srgbClr val="B66952"/>
    <a:srgbClr val="B56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D7CCF5-42B7-4C0A-8E79-9FECF295A0DB}" v="189" dt="2021-03-06T14:29:24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DC13AB6D-DEA2-4CBB-AC69-1EF1A6AD1512}">
      <dgm:prSet/>
      <dgm:spPr/>
      <dgm:t>
        <a:bodyPr rtlCol="0"/>
        <a:lstStyle/>
        <a:p>
          <a:pPr rtl="0">
            <a:defRPr cap="all"/>
          </a:pPr>
          <a:r>
            <a:rPr lang="cs" dirty="0"/>
            <a:t>NA EKONOMIKU</a:t>
          </a:r>
        </a:p>
      </dgm:t>
    </dgm:pt>
    <dgm:pt modelId="{2C752582-D9FF-4E04-A92F-827DB4BB5C48}" type="parTrans" cxnId="{4B888393-351D-4489-90C9-5A68061AB236}">
      <dgm:prSet/>
      <dgm:spPr/>
      <dgm:t>
        <a:bodyPr rtlCol="0"/>
        <a:lstStyle/>
        <a:p>
          <a:pPr rtl="0"/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 rtlCol="0"/>
        <a:lstStyle/>
        <a:p>
          <a:pPr rtl="0"/>
          <a:r>
            <a:rPr lang="cs"/>
            <a:t>01</a:t>
          </a:r>
        </a:p>
      </dgm:t>
    </dgm:pt>
    <dgm:pt modelId="{53742231-981F-480A-940F-203EC2F7423F}">
      <dgm:prSet/>
      <dgm:spPr/>
      <dgm:t>
        <a:bodyPr rtlCol="0"/>
        <a:lstStyle/>
        <a:p>
          <a:pPr rtl="0">
            <a:defRPr cap="all"/>
          </a:pPr>
          <a:r>
            <a:rPr lang="cs" dirty="0"/>
            <a:t>NA PŘÍRODU</a:t>
          </a:r>
        </a:p>
      </dgm:t>
    </dgm:pt>
    <dgm:pt modelId="{2FC75195-FBA1-43DE-85DD-40B4B3A2F1F3}" type="parTrans" cxnId="{F226B1C2-5D99-403A-8240-EAD6BD4D8534}">
      <dgm:prSet/>
      <dgm:spPr/>
      <dgm:t>
        <a:bodyPr rtlCol="0"/>
        <a:lstStyle/>
        <a:p>
          <a:pPr rtl="0"/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 rtlCol="0"/>
        <a:lstStyle/>
        <a:p>
          <a:pPr rtl="0"/>
          <a:r>
            <a:rPr lang="cs"/>
            <a:t>02</a:t>
          </a:r>
        </a:p>
      </dgm:t>
    </dgm:pt>
    <dgm:pt modelId="{9EF41CC5-EF3B-4A6D-8229-3F1333EADFB3}">
      <dgm:prSet/>
      <dgm:spPr/>
      <dgm:t>
        <a:bodyPr rtlCol="0"/>
        <a:lstStyle/>
        <a:p>
          <a:pPr rtl="0">
            <a:defRPr cap="all"/>
          </a:pPr>
          <a:r>
            <a:rPr lang="cs" dirty="0"/>
            <a:t>NA KULTURU</a:t>
          </a:r>
        </a:p>
      </dgm:t>
    </dgm:pt>
    <dgm:pt modelId="{DAEF1C7D-B0C5-46FA-BED3-8A54E918D3E0}" type="parTrans" cxnId="{E476EEBC-7C9F-4E07-BD58-1044B9769B64}">
      <dgm:prSet/>
      <dgm:spPr/>
      <dgm:t>
        <a:bodyPr rtlCol="0"/>
        <a:lstStyle/>
        <a:p>
          <a:pPr rtl="0"/>
          <a:endParaRPr lang="en-US"/>
        </a:p>
      </dgm:t>
    </dgm:pt>
    <dgm:pt modelId="{98E6DD7C-B953-4119-9F64-9914E467ECBF}" type="sibTrans" cxnId="{E476EEBC-7C9F-4E07-BD58-1044B9769B64}">
      <dgm:prSet phldrT="03" phldr="0"/>
      <dgm:spPr/>
      <dgm:t>
        <a:bodyPr rtlCol="0"/>
        <a:lstStyle/>
        <a:p>
          <a:pPr rtl="0"/>
          <a:r>
            <a:rPr lang="cs"/>
            <a:t>03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3"/>
      <dgm:spPr/>
    </dgm:pt>
    <dgm:pt modelId="{BBA91679-4684-4A04-8AEB-03038C78A75C}" type="pres">
      <dgm:prSet presAssocID="{9C64CC83-643C-4E12-8F97-BC19DC03119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F398AEE-BC0F-4F30-99FA-92D67A176C2D}" type="pres">
      <dgm:prSet presAssocID="{DC13AB6D-DEA2-4CBB-AC69-1EF1A6AD1512}" presName="nodeRect" presStyleLbl="alignNode1" presStyleIdx="0" presStyleCnt="3">
        <dgm:presLayoutVars>
          <dgm:bulletEnabled val="1"/>
        </dgm:presLayoutVars>
      </dgm:prSet>
      <dgm:spPr/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3"/>
      <dgm:spPr/>
    </dgm:pt>
    <dgm:pt modelId="{975C752B-C37A-4BA6-A3AE-2202A141404A}" type="pres">
      <dgm:prSet presAssocID="{EF449C32-A7AE-4099-9E9B-9E2F736A89C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C5BDCA19-B754-421E-A6CC-628F80FC74CB}" type="pres">
      <dgm:prSet presAssocID="{53742231-981F-480A-940F-203EC2F7423F}" presName="nodeRect" presStyleLbl="alignNode1" presStyleIdx="1" presStyleCnt="3">
        <dgm:presLayoutVars>
          <dgm:bulletEnabled val="1"/>
        </dgm:presLayoutVars>
      </dgm:prSet>
      <dgm:spPr/>
    </dgm:pt>
    <dgm:pt modelId="{3E36C1DA-E751-469B-91D5-B7ADF3790DAB}" type="pres">
      <dgm:prSet presAssocID="{EF449C32-A7AE-4099-9E9B-9E2F736A89CE}" presName="sibTrans" presStyleCnt="0"/>
      <dgm:spPr/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</dgm:pt>
    <dgm:pt modelId="{CAD62F17-E99D-4FEF-B376-961CA4CB20EB}" type="pres">
      <dgm:prSet presAssocID="{9EF41CC5-EF3B-4A6D-8229-3F1333EADFB3}" presName="bgRect" presStyleLbl="alignNode1" presStyleIdx="2" presStyleCnt="3"/>
      <dgm:spPr/>
    </dgm:pt>
    <dgm:pt modelId="{E20811D6-E5D4-4C9E-AABF-9E0E1902CA2C}" type="pres">
      <dgm:prSet presAssocID="{98E6DD7C-B953-4119-9F64-9914E467ECBF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7D48337-9200-42EF-A956-8FC92E9B78D2}" type="pres">
      <dgm:prSet presAssocID="{9EF41CC5-EF3B-4A6D-8229-3F1333EADFB3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981D06A1-F8EB-4C14-9C2A-EA505D9C81FA}" type="presParOf" srcId="{579698BD-D232-4926-8D7B-29A69B90858B}" destId="{3E36C1DA-E751-469B-91D5-B7ADF3790DAB}" srcOrd="3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4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DC13AB6D-DEA2-4CBB-AC69-1EF1A6AD1512}">
      <dgm:prSet/>
      <dgm:spPr/>
      <dgm:t>
        <a:bodyPr rtlCol="0"/>
        <a:lstStyle/>
        <a:p>
          <a:pPr rtl="0">
            <a:defRPr cap="all"/>
          </a:pPr>
          <a:r>
            <a:rPr lang="cs" dirty="0"/>
            <a:t>HROZBY</a:t>
          </a:r>
        </a:p>
        <a:p>
          <a:pPr rtl="0">
            <a:defRPr cap="all"/>
          </a:pPr>
          <a:endParaRPr lang="cs" dirty="0"/>
        </a:p>
        <a:p>
          <a:pPr rtl="0">
            <a:defRPr cap="all"/>
          </a:pPr>
          <a:r>
            <a:rPr lang="cs" dirty="0"/>
            <a:t>X</a:t>
          </a:r>
        </a:p>
        <a:p>
          <a:pPr rtl="0">
            <a:defRPr cap="all"/>
          </a:pPr>
          <a:endParaRPr lang="cs" dirty="0"/>
        </a:p>
        <a:p>
          <a:pPr rtl="0">
            <a:defRPr cap="all"/>
          </a:pPr>
          <a:r>
            <a:rPr lang="cs" dirty="0"/>
            <a:t>PŘÍLEŽITOSTI</a:t>
          </a:r>
        </a:p>
      </dgm:t>
    </dgm:pt>
    <dgm:pt modelId="{2C752582-D9FF-4E04-A92F-827DB4BB5C48}" type="parTrans" cxnId="{4B888393-351D-4489-90C9-5A68061AB236}">
      <dgm:prSet/>
      <dgm:spPr/>
      <dgm:t>
        <a:bodyPr rtlCol="0"/>
        <a:lstStyle/>
        <a:p>
          <a:pPr rtl="0"/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 rtlCol="0"/>
        <a:lstStyle/>
        <a:p>
          <a:pPr rtl="0"/>
          <a:r>
            <a:rPr lang="cs"/>
            <a:t>01</a:t>
          </a:r>
        </a:p>
      </dgm:t>
    </dgm:pt>
    <dgm:pt modelId="{53742231-981F-480A-940F-203EC2F7423F}">
      <dgm:prSet/>
      <dgm:spPr/>
      <dgm:t>
        <a:bodyPr rtlCol="0"/>
        <a:lstStyle/>
        <a:p>
          <a:pPr rtl="0">
            <a:defRPr cap="all"/>
          </a:pPr>
          <a:r>
            <a:rPr lang="cs" dirty="0"/>
            <a:t>SUSTAINABLE TOURISM</a:t>
          </a:r>
        </a:p>
      </dgm:t>
    </dgm:pt>
    <dgm:pt modelId="{2FC75195-FBA1-43DE-85DD-40B4B3A2F1F3}" type="parTrans" cxnId="{F226B1C2-5D99-403A-8240-EAD6BD4D8534}">
      <dgm:prSet/>
      <dgm:spPr/>
      <dgm:t>
        <a:bodyPr rtlCol="0"/>
        <a:lstStyle/>
        <a:p>
          <a:pPr rtl="0"/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 rtlCol="0"/>
        <a:lstStyle/>
        <a:p>
          <a:pPr rtl="0"/>
          <a:r>
            <a:rPr lang="cs"/>
            <a:t>02</a:t>
          </a:r>
        </a:p>
      </dgm:t>
    </dgm:pt>
    <dgm:pt modelId="{9EF41CC5-EF3B-4A6D-8229-3F1333EADFB3}">
      <dgm:prSet/>
      <dgm:spPr/>
      <dgm:t>
        <a:bodyPr rtlCol="0"/>
        <a:lstStyle/>
        <a:p>
          <a:pPr rtl="0">
            <a:defRPr cap="all"/>
          </a:pPr>
          <a:r>
            <a:rPr lang="cs"/>
            <a:t>RESTART</a:t>
          </a:r>
          <a:endParaRPr lang="cs" dirty="0"/>
        </a:p>
      </dgm:t>
    </dgm:pt>
    <dgm:pt modelId="{DAEF1C7D-B0C5-46FA-BED3-8A54E918D3E0}" type="parTrans" cxnId="{E476EEBC-7C9F-4E07-BD58-1044B9769B64}">
      <dgm:prSet/>
      <dgm:spPr/>
      <dgm:t>
        <a:bodyPr rtlCol="0"/>
        <a:lstStyle/>
        <a:p>
          <a:pPr rtl="0"/>
          <a:endParaRPr lang="en-US"/>
        </a:p>
      </dgm:t>
    </dgm:pt>
    <dgm:pt modelId="{98E6DD7C-B953-4119-9F64-9914E467ECBF}" type="sibTrans" cxnId="{E476EEBC-7C9F-4E07-BD58-1044B9769B64}">
      <dgm:prSet phldrT="03" phldr="0"/>
      <dgm:spPr/>
      <dgm:t>
        <a:bodyPr rtlCol="0"/>
        <a:lstStyle/>
        <a:p>
          <a:pPr rtl="0"/>
          <a:r>
            <a:rPr lang="cs"/>
            <a:t>03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3"/>
      <dgm:spPr/>
    </dgm:pt>
    <dgm:pt modelId="{BBA91679-4684-4A04-8AEB-03038C78A75C}" type="pres">
      <dgm:prSet presAssocID="{9C64CC83-643C-4E12-8F97-BC19DC03119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F398AEE-BC0F-4F30-99FA-92D67A176C2D}" type="pres">
      <dgm:prSet presAssocID="{DC13AB6D-DEA2-4CBB-AC69-1EF1A6AD1512}" presName="nodeRect" presStyleLbl="alignNode1" presStyleIdx="0" presStyleCnt="3">
        <dgm:presLayoutVars>
          <dgm:bulletEnabled val="1"/>
        </dgm:presLayoutVars>
      </dgm:prSet>
      <dgm:spPr/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3"/>
      <dgm:spPr/>
    </dgm:pt>
    <dgm:pt modelId="{975C752B-C37A-4BA6-A3AE-2202A141404A}" type="pres">
      <dgm:prSet presAssocID="{EF449C32-A7AE-4099-9E9B-9E2F736A89C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C5BDCA19-B754-421E-A6CC-628F80FC74CB}" type="pres">
      <dgm:prSet presAssocID="{53742231-981F-480A-940F-203EC2F7423F}" presName="nodeRect" presStyleLbl="alignNode1" presStyleIdx="1" presStyleCnt="3">
        <dgm:presLayoutVars>
          <dgm:bulletEnabled val="1"/>
        </dgm:presLayoutVars>
      </dgm:prSet>
      <dgm:spPr/>
    </dgm:pt>
    <dgm:pt modelId="{3E36C1DA-E751-469B-91D5-B7ADF3790DAB}" type="pres">
      <dgm:prSet presAssocID="{EF449C32-A7AE-4099-9E9B-9E2F736A89CE}" presName="sibTrans" presStyleCnt="0"/>
      <dgm:spPr/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</dgm:pt>
    <dgm:pt modelId="{CAD62F17-E99D-4FEF-B376-961CA4CB20EB}" type="pres">
      <dgm:prSet presAssocID="{9EF41CC5-EF3B-4A6D-8229-3F1333EADFB3}" presName="bgRect" presStyleLbl="alignNode1" presStyleIdx="2" presStyleCnt="3"/>
      <dgm:spPr/>
    </dgm:pt>
    <dgm:pt modelId="{E20811D6-E5D4-4C9E-AABF-9E0E1902CA2C}" type="pres">
      <dgm:prSet presAssocID="{98E6DD7C-B953-4119-9F64-9914E467ECBF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7D48337-9200-42EF-A956-8FC92E9B78D2}" type="pres">
      <dgm:prSet presAssocID="{9EF41CC5-EF3B-4A6D-8229-3F1333EADFB3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981D06A1-F8EB-4C14-9C2A-EA505D9C81FA}" type="presParOf" srcId="{579698BD-D232-4926-8D7B-29A69B90858B}" destId="{3E36C1DA-E751-469B-91D5-B7ADF3790DAB}" srcOrd="3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4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808" y="0"/>
          <a:ext cx="3275967" cy="3714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rtlCol="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" sz="2600" kern="1200" dirty="0"/>
            <a:t>NA EKONOMIKU</a:t>
          </a:r>
        </a:p>
      </dsp:txBody>
      <dsp:txXfrm>
        <a:off x="808" y="1485900"/>
        <a:ext cx="3275967" cy="2228850"/>
      </dsp:txXfrm>
    </dsp:sp>
    <dsp:sp modelId="{BBA91679-4684-4A04-8AEB-03038C78A75C}">
      <dsp:nvSpPr>
        <dsp:cNvPr id="0" name=""/>
        <dsp:cNvSpPr/>
      </dsp:nvSpPr>
      <dsp:spPr>
        <a:xfrm>
          <a:off x="80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rtlCol="0" anchor="ctr" anchorCtr="0">
          <a:noAutofit/>
        </a:bodyPr>
        <a:lstStyle/>
        <a:p>
          <a:pPr marL="0" lvl="0" indent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6600" kern="1200"/>
            <a:t>01</a:t>
          </a:r>
        </a:p>
      </dsp:txBody>
      <dsp:txXfrm>
        <a:off x="808" y="0"/>
        <a:ext cx="3275967" cy="1485900"/>
      </dsp:txXfrm>
    </dsp:sp>
    <dsp:sp modelId="{00AE7F27-0E5D-4AFB-ACD6-B5A19E79EA42}">
      <dsp:nvSpPr>
        <dsp:cNvPr id="0" name=""/>
        <dsp:cNvSpPr/>
      </dsp:nvSpPr>
      <dsp:spPr>
        <a:xfrm>
          <a:off x="3538853" y="0"/>
          <a:ext cx="3275967" cy="3714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rtlCol="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" sz="2600" kern="1200" dirty="0"/>
            <a:t>NA PŘÍRODU</a:t>
          </a:r>
        </a:p>
      </dsp:txBody>
      <dsp:txXfrm>
        <a:off x="3538853" y="1485900"/>
        <a:ext cx="3275967" cy="2228850"/>
      </dsp:txXfrm>
    </dsp:sp>
    <dsp:sp modelId="{975C752B-C37A-4BA6-A3AE-2202A141404A}">
      <dsp:nvSpPr>
        <dsp:cNvPr id="0" name=""/>
        <dsp:cNvSpPr/>
      </dsp:nvSpPr>
      <dsp:spPr>
        <a:xfrm>
          <a:off x="3538853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rtlCol="0" anchor="ctr" anchorCtr="0">
          <a:noAutofit/>
        </a:bodyPr>
        <a:lstStyle/>
        <a:p>
          <a:pPr marL="0" lvl="0" indent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6600" kern="1200"/>
            <a:t>02</a:t>
          </a:r>
        </a:p>
      </dsp:txBody>
      <dsp:txXfrm>
        <a:off x="3538853" y="0"/>
        <a:ext cx="3275967" cy="1485900"/>
      </dsp:txXfrm>
    </dsp:sp>
    <dsp:sp modelId="{CAD62F17-E99D-4FEF-B376-961CA4CB20EB}">
      <dsp:nvSpPr>
        <dsp:cNvPr id="0" name=""/>
        <dsp:cNvSpPr/>
      </dsp:nvSpPr>
      <dsp:spPr>
        <a:xfrm>
          <a:off x="7076898" y="0"/>
          <a:ext cx="3275967" cy="3714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rtlCol="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" sz="2600" kern="1200" dirty="0"/>
            <a:t>NA KULTURU</a:t>
          </a:r>
        </a:p>
      </dsp:txBody>
      <dsp:txXfrm>
        <a:off x="7076898" y="1485900"/>
        <a:ext cx="3275967" cy="2228850"/>
      </dsp:txXfrm>
    </dsp:sp>
    <dsp:sp modelId="{E20811D6-E5D4-4C9E-AABF-9E0E1902CA2C}">
      <dsp:nvSpPr>
        <dsp:cNvPr id="0" name=""/>
        <dsp:cNvSpPr/>
      </dsp:nvSpPr>
      <dsp:spPr>
        <a:xfrm>
          <a:off x="707689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rtlCol="0" anchor="ctr" anchorCtr="0">
          <a:noAutofit/>
        </a:bodyPr>
        <a:lstStyle/>
        <a:p>
          <a:pPr marL="0" lvl="0" indent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6600" kern="1200"/>
            <a:t>03</a:t>
          </a:r>
        </a:p>
      </dsp:txBody>
      <dsp:txXfrm>
        <a:off x="7076898" y="0"/>
        <a:ext cx="3275967" cy="1485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808" y="0"/>
          <a:ext cx="3275967" cy="3714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rtlCol="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" sz="2100" kern="1200" dirty="0"/>
            <a:t>HROZBY</a:t>
          </a:r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cs" sz="2100" kern="1200" dirty="0"/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" sz="2100" kern="1200" dirty="0"/>
            <a:t>X</a:t>
          </a:r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cs" sz="2100" kern="1200" dirty="0"/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" sz="2100" kern="1200" dirty="0"/>
            <a:t>PŘÍLEŽITOSTI</a:t>
          </a:r>
        </a:p>
      </dsp:txBody>
      <dsp:txXfrm>
        <a:off x="808" y="1485900"/>
        <a:ext cx="3275967" cy="2228850"/>
      </dsp:txXfrm>
    </dsp:sp>
    <dsp:sp modelId="{BBA91679-4684-4A04-8AEB-03038C78A75C}">
      <dsp:nvSpPr>
        <dsp:cNvPr id="0" name=""/>
        <dsp:cNvSpPr/>
      </dsp:nvSpPr>
      <dsp:spPr>
        <a:xfrm>
          <a:off x="80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rtlCol="0" anchor="ctr" anchorCtr="0">
          <a:noAutofit/>
        </a:bodyPr>
        <a:lstStyle/>
        <a:p>
          <a:pPr marL="0" lvl="0" indent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6600" kern="1200"/>
            <a:t>01</a:t>
          </a:r>
        </a:p>
      </dsp:txBody>
      <dsp:txXfrm>
        <a:off x="808" y="0"/>
        <a:ext cx="3275967" cy="1485900"/>
      </dsp:txXfrm>
    </dsp:sp>
    <dsp:sp modelId="{00AE7F27-0E5D-4AFB-ACD6-B5A19E79EA42}">
      <dsp:nvSpPr>
        <dsp:cNvPr id="0" name=""/>
        <dsp:cNvSpPr/>
      </dsp:nvSpPr>
      <dsp:spPr>
        <a:xfrm>
          <a:off x="3538853" y="0"/>
          <a:ext cx="3275967" cy="3714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rtlCol="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" sz="2100" kern="1200" dirty="0"/>
            <a:t>SUSTAINABLE TOURISM</a:t>
          </a:r>
        </a:p>
      </dsp:txBody>
      <dsp:txXfrm>
        <a:off x="3538853" y="1485900"/>
        <a:ext cx="3275967" cy="2228850"/>
      </dsp:txXfrm>
    </dsp:sp>
    <dsp:sp modelId="{975C752B-C37A-4BA6-A3AE-2202A141404A}">
      <dsp:nvSpPr>
        <dsp:cNvPr id="0" name=""/>
        <dsp:cNvSpPr/>
      </dsp:nvSpPr>
      <dsp:spPr>
        <a:xfrm>
          <a:off x="3538853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rtlCol="0" anchor="ctr" anchorCtr="0">
          <a:noAutofit/>
        </a:bodyPr>
        <a:lstStyle/>
        <a:p>
          <a:pPr marL="0" lvl="0" indent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6600" kern="1200"/>
            <a:t>02</a:t>
          </a:r>
        </a:p>
      </dsp:txBody>
      <dsp:txXfrm>
        <a:off x="3538853" y="0"/>
        <a:ext cx="3275967" cy="1485900"/>
      </dsp:txXfrm>
    </dsp:sp>
    <dsp:sp modelId="{CAD62F17-E99D-4FEF-B376-961CA4CB20EB}">
      <dsp:nvSpPr>
        <dsp:cNvPr id="0" name=""/>
        <dsp:cNvSpPr/>
      </dsp:nvSpPr>
      <dsp:spPr>
        <a:xfrm>
          <a:off x="7076898" y="0"/>
          <a:ext cx="3275967" cy="3714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rtlCol="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" sz="2100" kern="1200"/>
            <a:t>RESTART</a:t>
          </a:r>
          <a:endParaRPr lang="cs" sz="2100" kern="1200" dirty="0"/>
        </a:p>
      </dsp:txBody>
      <dsp:txXfrm>
        <a:off x="7076898" y="1485900"/>
        <a:ext cx="3275967" cy="2228850"/>
      </dsp:txXfrm>
    </dsp:sp>
    <dsp:sp modelId="{E20811D6-E5D4-4C9E-AABF-9E0E1902CA2C}">
      <dsp:nvSpPr>
        <dsp:cNvPr id="0" name=""/>
        <dsp:cNvSpPr/>
      </dsp:nvSpPr>
      <dsp:spPr>
        <a:xfrm>
          <a:off x="707689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rtlCol="0" anchor="ctr" anchorCtr="0">
          <a:noAutofit/>
        </a:bodyPr>
        <a:lstStyle/>
        <a:p>
          <a:pPr marL="0" lvl="0" indent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6600" kern="1200"/>
            <a:t>03</a:t>
          </a:r>
        </a:p>
      </dsp:txBody>
      <dsp:txXfrm>
        <a:off x="7076898" y="0"/>
        <a:ext cx="3275967" cy="1485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01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02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01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02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25D050-C801-4628-ADF7-6ED157E08238}" type="datetime1">
              <a:rPr lang="cs-CZ" smtClean="0"/>
              <a:t>17.03.2021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D4EA53-498C-428D-8FD9-F6FF237B53B9}" type="datetime1">
              <a:rPr lang="cs-CZ" smtClean="0"/>
              <a:t>17.03.2021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56867BC-0E9D-4F89-BC21-766AAB95086C}" type="datetime1">
              <a:rPr lang="cs-CZ" smtClean="0"/>
              <a:t>17.03.2021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95011A-5D29-437B-8827-25F0B60013F0}" type="datetime1">
              <a:rPr lang="cs-CZ" smtClean="0"/>
              <a:t>17.03.2021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4F81F2-D2BF-41F8-B00D-C51363EBAE24}" type="datetime1">
              <a:rPr lang="cs-CZ" smtClean="0"/>
              <a:t>17.03.2021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4F4DA2-DC85-4C04-BA9B-3FE3385DD2CF}" type="datetime1">
              <a:rPr lang="cs-CZ" smtClean="0"/>
              <a:t>17.03.2021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ové pol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" sz="800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3" name="Textové pol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" sz="8000">
                <a:solidFill>
                  <a:schemeClr val="tx1"/>
                </a:solidFill>
                <a:effectLst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DA38B2-F8CA-4822-8F52-56ECB7D43025}" type="datetime1">
              <a:rPr lang="cs-CZ" smtClean="0"/>
              <a:t>17.03.2021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5" hasCustomPrompt="1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" dirty="0"/>
              <a:t>Kliknutím můžete upravit styly předlohy textu.</a:t>
            </a:r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" dirty="0"/>
              <a:t>Kliknutím můžete upravit styly předlohy textu.</a:t>
            </a:r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text 3"/>
          <p:cNvSpPr>
            <a:spLocks noGrp="1"/>
          </p:cNvSpPr>
          <p:nvPr>
            <p:ph type="body" sz="half" idx="17" hasCustomPrompt="1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" dirty="0"/>
              <a:t>Kliknutím můžete upravit styly předlohy 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CEAD09-7C99-4E15-A291-94C8CF631FBA}" type="datetime1">
              <a:rPr lang="cs-CZ" smtClean="0"/>
              <a:t>17.03.2021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Obrázek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Obrázek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Zástupný symbol pro text 2"/>
          <p:cNvSpPr>
            <a:spLocks noGrp="1"/>
          </p:cNvSpPr>
          <p:nvPr>
            <p:ph type="body" idx="1"/>
          </p:nvPr>
        </p:nvSpPr>
        <p:spPr>
          <a:xfrm>
            <a:off x="913795" y="3875613"/>
            <a:ext cx="3300984" cy="60475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obrázku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" dirty="0"/>
              <a:t>Po kliknutí na ikonu můžete přidat</a:t>
            </a:r>
            <a:r>
              <a:rPr lang="en-US" dirty="0"/>
              <a:t> </a:t>
            </a:r>
            <a:r>
              <a:rPr lang="cs" dirty="0"/>
              <a:t>obrázek.</a:t>
            </a:r>
            <a:endParaRPr lang="en-US" dirty="0"/>
          </a:p>
        </p:txBody>
      </p:sp>
      <p:sp>
        <p:nvSpPr>
          <p:cNvPr id="21" name="Zástupný symbol pro text 3"/>
          <p:cNvSpPr>
            <a:spLocks noGrp="1"/>
          </p:cNvSpPr>
          <p:nvPr>
            <p:ph type="body" sz="half" idx="18" hasCustomPrompt="1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" dirty="0"/>
              <a:t>Kliknutím můžete upravit styly předlohy textu.</a:t>
            </a:r>
          </a:p>
        </p:txBody>
      </p:sp>
      <p:sp>
        <p:nvSpPr>
          <p:cNvPr id="22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442788" y="3875613"/>
            <a:ext cx="3300984" cy="60475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obrázku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" dirty="0"/>
              <a:t>Po kliknutí na ikonu můžete přidat</a:t>
            </a:r>
            <a:r>
              <a:rPr lang="en-US" dirty="0"/>
              <a:t> </a:t>
            </a:r>
            <a:r>
              <a:rPr lang="cs" dirty="0"/>
              <a:t>obrázek.</a:t>
            </a:r>
            <a:endParaRPr lang="en-US" dirty="0"/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half" idx="19" hasCustomPrompt="1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" dirty="0"/>
              <a:t>Kliknutím můžete upravit styly předlohy textu.</a:t>
            </a:r>
          </a:p>
        </p:txBody>
      </p:sp>
      <p:sp>
        <p:nvSpPr>
          <p:cNvPr id="2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7966697" y="3875613"/>
            <a:ext cx="3300984" cy="60475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26" name="Zástupný symbol obrázku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" dirty="0"/>
              <a:t>Po kliknutí na ikonu můžete přidat</a:t>
            </a:r>
            <a:r>
              <a:rPr lang="en-US" dirty="0"/>
              <a:t> </a:t>
            </a:r>
            <a:r>
              <a:rPr lang="cs" dirty="0"/>
              <a:t>obrázek.</a:t>
            </a:r>
            <a:endParaRPr lang="en-US" dirty="0"/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20" hasCustomPrompt="1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" dirty="0"/>
              <a:t>Kliknutím můžete upravit styly předlohy</a:t>
            </a:r>
            <a:r>
              <a:rPr lang="en-US" dirty="0"/>
              <a:t> </a:t>
            </a:r>
            <a:r>
              <a:rPr lang="cs" dirty="0"/>
              <a:t>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64BC2D-BC4D-4F39-A2FE-F124D14CB3F5}" type="datetime1">
              <a:rPr lang="cs-CZ" smtClean="0"/>
              <a:t>17.03.2021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78E5DF-CEB9-4618-B9F8-988ABD42AD54}" type="datetime1">
              <a:rPr lang="cs-CZ" smtClean="0"/>
              <a:t>17.03.2021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705FB9-9FED-4792-A86A-56F42678B6C5}" type="datetime1">
              <a:rPr lang="cs-CZ" smtClean="0"/>
              <a:t>17.03.2021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13B021-2D5C-4D9D-B959-C772AFC136FC}" type="datetime1">
              <a:rPr lang="cs-CZ" smtClean="0"/>
              <a:t>17.03.2021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>
            <a:normAutofit/>
          </a:bodyPr>
          <a:lstStyle>
            <a:lvl1pPr algn="ctr">
              <a:defRPr sz="3800" b="0" cap="none"/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2C0A91-345C-4A5D-800D-BF0E9599DE04}" type="datetime1">
              <a:rPr lang="cs-CZ" smtClean="0"/>
              <a:t>17.03.2021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27DDE6-DA6E-42F0-8DED-75D2FF648B37}" type="datetime1">
              <a:rPr lang="cs-CZ" smtClean="0"/>
              <a:t>17.03.2021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Obrázek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80492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80492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7F5536-1403-400D-BA43-A88378A5C1F0}" type="datetime1">
              <a:rPr lang="cs-CZ" smtClean="0"/>
              <a:t>17.03.2021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F4C349-8580-408E-9B4B-FA734BC3B730}" type="datetime1">
              <a:rPr lang="cs-CZ" smtClean="0"/>
              <a:t>17.03.2021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2EB5F0-BC18-4F1F-9FD2-0BF01D685803}" type="datetime1">
              <a:rPr lang="cs-CZ" smtClean="0"/>
              <a:t>17.03.2021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BB99A1-67F5-4ED2-9DBF-F0074F3FD041}" type="datetime1">
              <a:rPr lang="cs-CZ" smtClean="0"/>
              <a:t>17.03.2021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" dirty="0"/>
              <a:t>Po kliknutí na ikonu můžete přidat obrázek.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52BCA1-3391-4E89-8A64-D51A93858772}" type="datetime1">
              <a:rPr lang="cs-CZ" smtClean="0"/>
              <a:t>17.03.2021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" dirty="0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464A038-B4E2-4FEB-9745-09E6AB13AC7D}" type="datetime1">
              <a:rPr lang="cs-CZ" smtClean="0"/>
              <a:t>17.03.2021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GTiRajt-ZnM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FbbKbdqoJg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As0gw1zIuQ?start=208&amp;feature=oembed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obsahující šálek, kávu, jídlo a pití&#10;&#10;Automaticky generovaný popis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1860231"/>
          </a:xfrm>
        </p:spPr>
        <p:txBody>
          <a:bodyPr rtlCol="0">
            <a:normAutofit/>
          </a:bodyPr>
          <a:lstStyle/>
          <a:p>
            <a:pPr rtl="0"/>
            <a:r>
              <a:rPr lang="cs" sz="7200" dirty="0"/>
              <a:t>DOBRÉ RÁNO! </a:t>
            </a:r>
            <a:r>
              <a:rPr lang="cs" sz="7200" dirty="0">
                <a:sym typeface="Wingdings" panose="05000000000000000000" pitchFamily="2" charset="2"/>
              </a:rPr>
              <a:t></a:t>
            </a:r>
            <a:endParaRPr lang="cs" sz="7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429000"/>
            <a:ext cx="9440034" cy="2370881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cs" sz="3600" b="1" dirty="0"/>
              <a:t>VLIVY CESTOVNÍHO RUCHU</a:t>
            </a:r>
          </a:p>
          <a:p>
            <a:pPr rtl="0"/>
            <a:endParaRPr lang="cs" sz="2800" dirty="0"/>
          </a:p>
          <a:p>
            <a:pPr rtl="0"/>
            <a:r>
              <a:rPr lang="cs" sz="2800" dirty="0"/>
              <a:t>(MOHOU BÝT I BLAHODÁRNÉ</a:t>
            </a:r>
          </a:p>
          <a:p>
            <a:pPr rtl="0"/>
            <a:r>
              <a:rPr lang="cs" sz="2800" dirty="0"/>
              <a:t>STEJNĚ JAKO RANNÍ KAFE)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rtlCol="0">
            <a:normAutofit/>
          </a:bodyPr>
          <a:lstStyle/>
          <a:p>
            <a:pPr rtl="0"/>
            <a:r>
              <a:rPr lang="cs" b="1" dirty="0"/>
              <a:t>KDO JSEM A PROČ VÁM TO ŘÍKÁM</a:t>
            </a:r>
            <a:r>
              <a:rPr lang="cs" b="1" dirty="0">
                <a:sym typeface="Wingdings" panose="05000000000000000000" pitchFamily="2" charset="2"/>
              </a:rPr>
              <a:t></a:t>
            </a:r>
            <a:endParaRPr lang="cs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FF0CFB-9317-47E0-A778-A5CDE54CD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388" y="2079600"/>
            <a:ext cx="3048662" cy="3249637"/>
          </a:xfrm>
          <a:solidFill>
            <a:srgbClr val="B66952"/>
          </a:solidFill>
        </p:spPr>
        <p:txBody>
          <a:bodyPr/>
          <a:lstStyle/>
          <a:p>
            <a:pPr marL="36900" indent="0">
              <a:buNone/>
            </a:pPr>
            <a:r>
              <a:rPr lang="cs-CZ" sz="3200" b="1" dirty="0"/>
              <a:t>Eva Týlová</a:t>
            </a:r>
          </a:p>
          <a:p>
            <a:pPr marL="36900" indent="0">
              <a:buNone/>
            </a:pPr>
            <a:r>
              <a:rPr lang="cs-CZ" dirty="0"/>
              <a:t>(Bc., Mgr., </a:t>
            </a:r>
            <a:r>
              <a:rPr lang="cs-CZ" dirty="0" err="1"/>
              <a:t>DiS</a:t>
            </a:r>
            <a:r>
              <a:rPr lang="cs-CZ" dirty="0"/>
              <a:t>.)</a:t>
            </a:r>
          </a:p>
          <a:p>
            <a:pPr marL="36900" indent="0">
              <a:buNone/>
            </a:pPr>
            <a:endParaRPr lang="cs-CZ" dirty="0"/>
          </a:p>
          <a:p>
            <a:pPr marL="36900" indent="0">
              <a:buNone/>
            </a:pPr>
            <a:r>
              <a:rPr lang="cs-CZ" dirty="0"/>
              <a:t>20 let praxe v turismu</a:t>
            </a:r>
          </a:p>
          <a:p>
            <a:pPr marL="36900" indent="0">
              <a:buNone/>
            </a:pPr>
            <a:r>
              <a:rPr lang="cs-CZ" dirty="0"/>
              <a:t>veřejný i soukromý sektor</a:t>
            </a:r>
          </a:p>
          <a:p>
            <a:pPr marL="36900" indent="0">
              <a:buNone/>
            </a:pPr>
            <a:endParaRPr lang="cs-CZ" dirty="0"/>
          </a:p>
        </p:txBody>
      </p:sp>
      <p:pic>
        <p:nvPicPr>
          <p:cNvPr id="7" name="Obrázek 6" descr="Obsah obrázku osoba, vsedě, interiér&#10;&#10;Popis byl vytvořen automaticky">
            <a:extLst>
              <a:ext uri="{FF2B5EF4-FFF2-40B4-BE49-F238E27FC236}">
                <a16:creationId xmlns:a16="http://schemas.microsoft.com/office/drawing/2014/main" id="{E59035B0-720C-47A1-8108-CD85E1BF6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31" y="1744392"/>
            <a:ext cx="4269545" cy="42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rtlCol="0">
            <a:normAutofit/>
          </a:bodyPr>
          <a:lstStyle/>
          <a:p>
            <a:pPr rtl="0"/>
            <a:r>
              <a:rPr lang="cs" b="1" dirty="0"/>
              <a:t>VLIV CESTOVNÍHO RUCHU</a:t>
            </a:r>
          </a:p>
        </p:txBody>
      </p:sp>
      <p:graphicFrame>
        <p:nvGraphicFramePr>
          <p:cNvPr id="4" name="Zástupný symbol pro obsah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448559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cký objekt 4" descr="Přičíst se souvislou výplní">
            <a:extLst>
              <a:ext uri="{FF2B5EF4-FFF2-40B4-BE49-F238E27FC236}">
                <a16:creationId xmlns:a16="http://schemas.microsoft.com/office/drawing/2014/main" id="{C9BA9D4E-8688-4293-BCDA-F2D27080D5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81138" y="4371975"/>
            <a:ext cx="914400" cy="914400"/>
          </a:xfrm>
          <a:prstGeom prst="rect">
            <a:avLst/>
          </a:prstGeom>
        </p:spPr>
      </p:pic>
      <p:pic>
        <p:nvPicPr>
          <p:cNvPr id="6" name="Grafický objekt 5" descr="Přičíst se souvislou výplní">
            <a:extLst>
              <a:ext uri="{FF2B5EF4-FFF2-40B4-BE49-F238E27FC236}">
                <a16:creationId xmlns:a16="http://schemas.microsoft.com/office/drawing/2014/main" id="{5C8FB8C0-5E01-42E5-8EBF-68B1C0C7ED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0144" y="4371975"/>
            <a:ext cx="914400" cy="914400"/>
          </a:xfrm>
          <a:prstGeom prst="rect">
            <a:avLst/>
          </a:prstGeom>
        </p:spPr>
      </p:pic>
      <p:pic>
        <p:nvPicPr>
          <p:cNvPr id="7" name="Grafický objekt 6" descr="Přičíst se souvislou výplní">
            <a:extLst>
              <a:ext uri="{FF2B5EF4-FFF2-40B4-BE49-F238E27FC236}">
                <a16:creationId xmlns:a16="http://schemas.microsoft.com/office/drawing/2014/main" id="{72FC4C9D-76C9-403D-BE97-D1883FAAE8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86775" y="4371975"/>
            <a:ext cx="914400" cy="914400"/>
          </a:xfrm>
          <a:prstGeom prst="rect">
            <a:avLst/>
          </a:prstGeom>
        </p:spPr>
      </p:pic>
      <p:sp>
        <p:nvSpPr>
          <p:cNvPr id="8" name="Znak minus 7">
            <a:extLst>
              <a:ext uri="{FF2B5EF4-FFF2-40B4-BE49-F238E27FC236}">
                <a16:creationId xmlns:a16="http://schemas.microsoft.com/office/drawing/2014/main" id="{4F5EA738-1863-4F60-B854-8E2752B33A09}"/>
              </a:ext>
            </a:extLst>
          </p:cNvPr>
          <p:cNvSpPr/>
          <p:nvPr/>
        </p:nvSpPr>
        <p:spPr>
          <a:xfrm>
            <a:off x="2790825" y="4600575"/>
            <a:ext cx="766287" cy="45720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nak minus 8">
            <a:extLst>
              <a:ext uri="{FF2B5EF4-FFF2-40B4-BE49-F238E27FC236}">
                <a16:creationId xmlns:a16="http://schemas.microsoft.com/office/drawing/2014/main" id="{373EE7CA-EB98-4CC0-8B91-98DD5320EFC7}"/>
              </a:ext>
            </a:extLst>
          </p:cNvPr>
          <p:cNvSpPr/>
          <p:nvPr/>
        </p:nvSpPr>
        <p:spPr>
          <a:xfrm>
            <a:off x="9801225" y="4600575"/>
            <a:ext cx="766287" cy="45720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nak minus 9">
            <a:extLst>
              <a:ext uri="{FF2B5EF4-FFF2-40B4-BE49-F238E27FC236}">
                <a16:creationId xmlns:a16="http://schemas.microsoft.com/office/drawing/2014/main" id="{D53DC1C0-8B7F-4529-B9F6-AE05DEE1CE33}"/>
              </a:ext>
            </a:extLst>
          </p:cNvPr>
          <p:cNvSpPr/>
          <p:nvPr/>
        </p:nvSpPr>
        <p:spPr>
          <a:xfrm>
            <a:off x="6282690" y="4619624"/>
            <a:ext cx="766287" cy="45720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73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573355" cy="733425"/>
          </a:xfrm>
          <a:solidFill>
            <a:srgbClr val="B54C2D"/>
          </a:solidFill>
        </p:spPr>
        <p:txBody>
          <a:bodyPr rtlCol="0" anchor="b">
            <a:normAutofit/>
          </a:bodyPr>
          <a:lstStyle/>
          <a:p>
            <a:pPr rtl="0"/>
            <a:r>
              <a:rPr lang="cs" sz="3600" b="1" dirty="0"/>
              <a:t>Mysleli jsme, že můžeme cokoli...</a:t>
            </a:r>
          </a:p>
        </p:txBody>
      </p:sp>
      <p:pic>
        <p:nvPicPr>
          <p:cNvPr id="1026" name="Picture 2" descr="Study: How tourists react to overtourism - Der IUBH Blog">
            <a:extLst>
              <a:ext uri="{FF2B5EF4-FFF2-40B4-BE49-F238E27FC236}">
                <a16:creationId xmlns:a16="http://schemas.microsoft.com/office/drawing/2014/main" id="{F46D9AC2-775A-45BE-97D5-3998B219A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1496872"/>
            <a:ext cx="5115341" cy="255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E7F9A35-A95D-454B-9FD7-6A526E003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82" y="4276831"/>
            <a:ext cx="3252890" cy="216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rchol Pusteven se změní - Pustevny">
            <a:extLst>
              <a:ext uri="{FF2B5EF4-FFF2-40B4-BE49-F238E27FC236}">
                <a16:creationId xmlns:a16="http://schemas.microsoft.com/office/drawing/2014/main" id="{5DD76650-C051-4FEC-A403-316D8FCD2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66" y="2712016"/>
            <a:ext cx="5429249" cy="304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4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573355" cy="733425"/>
          </a:xfrm>
          <a:solidFill>
            <a:srgbClr val="B54C2D"/>
          </a:solidFill>
        </p:spPr>
        <p:txBody>
          <a:bodyPr rtlCol="0" anchor="b">
            <a:normAutofit/>
          </a:bodyPr>
          <a:lstStyle/>
          <a:p>
            <a:pPr rtl="0"/>
            <a:r>
              <a:rPr lang="cs" sz="3600" b="1" dirty="0"/>
              <a:t>Mysleli jsme, že můžeme cokoli...</a:t>
            </a:r>
          </a:p>
        </p:txBody>
      </p:sp>
      <p:pic>
        <p:nvPicPr>
          <p:cNvPr id="8" name="Online médium 7" title="Too Many People Want to Travel">
            <a:hlinkClick r:id="" action="ppaction://media"/>
            <a:extLst>
              <a:ext uri="{FF2B5EF4-FFF2-40B4-BE49-F238E27FC236}">
                <a16:creationId xmlns:a16="http://schemas.microsoft.com/office/drawing/2014/main" id="{2F87EF6E-2EBB-428F-BA99-3FBDD0A280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9498" y="1457325"/>
            <a:ext cx="8753004" cy="494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rtlCol="0">
            <a:normAutofit/>
          </a:bodyPr>
          <a:lstStyle/>
          <a:p>
            <a:pPr algn="l" rtl="0"/>
            <a:r>
              <a:rPr lang="cs" b="1" dirty="0"/>
              <a:t>CO S TÍM? 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C72020-96C7-47D7-B649-603A6A25A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00162"/>
            <a:ext cx="10353762" cy="814387"/>
          </a:xfrm>
        </p:spPr>
        <p:txBody>
          <a:bodyPr>
            <a:normAutofit fontScale="92500" lnSpcReduction="20000"/>
          </a:bodyPr>
          <a:lstStyle/>
          <a:p>
            <a:pPr marL="36900" indent="0" algn="r">
              <a:buNone/>
            </a:pPr>
            <a:r>
              <a:rPr lang="cs-CZ" b="1" dirty="0"/>
              <a:t>TRVALE UDRŽITELNÝ ROZVOJ CESTOVNÍHO RUCHU</a:t>
            </a:r>
          </a:p>
          <a:p>
            <a:pPr marL="36900" indent="0" algn="r">
              <a:buNone/>
            </a:pPr>
            <a:r>
              <a:rPr lang="cs-CZ" b="1" dirty="0"/>
              <a:t>(SUSTAINABLE TOURISM)</a:t>
            </a:r>
          </a:p>
        </p:txBody>
      </p:sp>
      <p:pic>
        <p:nvPicPr>
          <p:cNvPr id="6" name="Online médium 5" title="Why sustainable tourism?">
            <a:hlinkClick r:id="" action="ppaction://media"/>
            <a:extLst>
              <a:ext uri="{FF2B5EF4-FFF2-40B4-BE49-F238E27FC236}">
                <a16:creationId xmlns:a16="http://schemas.microsoft.com/office/drawing/2014/main" id="{72EB82B3-9CCA-407D-9011-8D818B9051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4443" y="2114549"/>
            <a:ext cx="7693799" cy="43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8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solidFill>
            <a:srgbClr val="B54C2D"/>
          </a:solidFill>
        </p:spPr>
        <p:txBody>
          <a:bodyPr rtlCol="0">
            <a:normAutofit/>
          </a:bodyPr>
          <a:lstStyle/>
          <a:p>
            <a:pPr rtl="0"/>
            <a:r>
              <a:rPr lang="cs" b="1" dirty="0"/>
              <a:t>...  </a:t>
            </a:r>
            <a:r>
              <a:rPr lang="cs-CZ" b="1" dirty="0"/>
              <a:t>a</a:t>
            </a:r>
            <a:r>
              <a:rPr lang="cs" b="1" dirty="0"/>
              <a:t> pak přišel rok 2020</a:t>
            </a:r>
          </a:p>
        </p:txBody>
      </p:sp>
      <p:pic>
        <p:nvPicPr>
          <p:cNvPr id="7" name="Online médium 6" title="Covid-19: why travel will never be the same | The Economist">
            <a:hlinkClick r:id="" action="ppaction://media"/>
            <a:extLst>
              <a:ext uri="{FF2B5EF4-FFF2-40B4-BE49-F238E27FC236}">
                <a16:creationId xmlns:a16="http://schemas.microsoft.com/office/drawing/2014/main" id="{407AE4BB-D2C6-4465-B1B2-AFFBAB9F482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99487" y="1918803"/>
            <a:ext cx="8450030" cy="4773798"/>
          </a:xfrm>
          <a:prstGeom prst="rect">
            <a:avLst/>
          </a:prstGeom>
        </p:spPr>
      </p:pic>
      <p:pic>
        <p:nvPicPr>
          <p:cNvPr id="3074" name="Picture 2" descr="Koronavirus ve snadném čtení | Společnost pro podporu lidí s mentálním  postižením v České republice, z. s.">
            <a:extLst>
              <a:ext uri="{FF2B5EF4-FFF2-40B4-BE49-F238E27FC236}">
                <a16:creationId xmlns:a16="http://schemas.microsoft.com/office/drawing/2014/main" id="{25C68B4D-3573-49CE-B2E4-17B19F190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661503"/>
            <a:ext cx="1148367" cy="115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7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rtlCol="0">
            <a:normAutofit/>
          </a:bodyPr>
          <a:lstStyle/>
          <a:p>
            <a:pPr rtl="0"/>
            <a:r>
              <a:rPr lang="cs" b="1" dirty="0"/>
              <a:t>NOVÝ NORMÁL (?)</a:t>
            </a:r>
          </a:p>
        </p:txBody>
      </p:sp>
      <p:graphicFrame>
        <p:nvGraphicFramePr>
          <p:cNvPr id="4" name="Zástupný symbol pro obsah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944523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1449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01_TF12214701" id="{E4309887-2DD9-4937-8DA8-21ADCBEFF020}" vid="{D9CC545D-1AD7-4809-B3B7-29AAB88583B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{81C430E9-1D38-4465-8E1D-E305CE435966}tf12214701_win32</Template>
  <TotalTime>1116</TotalTime>
  <Words>100</Words>
  <Application>Microsoft Office PowerPoint</Application>
  <PresentationFormat>Širokoúhlá obrazovka</PresentationFormat>
  <Paragraphs>35</Paragraphs>
  <Slides>8</Slides>
  <Notes>0</Notes>
  <HiddenSlides>0</HiddenSlides>
  <MMClips>3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Calibri</vt:lpstr>
      <vt:lpstr>Goudy Old Style</vt:lpstr>
      <vt:lpstr>Times New Roman</vt:lpstr>
      <vt:lpstr>Wingdings</vt:lpstr>
      <vt:lpstr>Wingdings 2</vt:lpstr>
      <vt:lpstr>SlateVTI</vt:lpstr>
      <vt:lpstr>DOBRÉ RÁNO! </vt:lpstr>
      <vt:lpstr>KDO JSEM A PROČ VÁM TO ŘÍKÁM</vt:lpstr>
      <vt:lpstr>VLIV CESTOVNÍHO RUCHU</vt:lpstr>
      <vt:lpstr>Mysleli jsme, že můžeme cokoli...</vt:lpstr>
      <vt:lpstr>Mysleli jsme, že můžeme cokoli...</vt:lpstr>
      <vt:lpstr>CO S TÍM?  </vt:lpstr>
      <vt:lpstr>...  a pak přišel rok 2020</vt:lpstr>
      <vt:lpstr>NOVÝ NORMÁL (?)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DOBRÉ RÁNO! </dc:title>
  <dc:creator>Eva Týlová</dc:creator>
  <cp:lastModifiedBy>kaj0001</cp:lastModifiedBy>
  <cp:revision>5</cp:revision>
  <dcterms:created xsi:type="dcterms:W3CDTF">2021-03-05T19:53:08Z</dcterms:created>
  <dcterms:modified xsi:type="dcterms:W3CDTF">2021-03-17T07:17:10Z</dcterms:modified>
</cp:coreProperties>
</file>