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DE577C0-6E41-416B-9360-A62FCF84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D1D1B4-D957-4270-A3B6-4D71D3C5839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Jmenuju se…. </a:t>
            </a:r>
          </a:p>
          <a:p>
            <a:r>
              <a:rPr lang="cs-CZ" b="1" dirty="0"/>
              <a:t>Jsem z Turecka.</a:t>
            </a:r>
          </a:p>
          <a:p>
            <a:r>
              <a:rPr lang="cs-CZ" b="1" dirty="0"/>
              <a:t>Studuji ekonomii, mezinárodní vztahy, management…. </a:t>
            </a:r>
          </a:p>
          <a:p>
            <a:r>
              <a:rPr lang="cs-CZ" b="1" dirty="0"/>
              <a:t>Mám 19 (devatenáct), 20(dvacet), 21(dvacet jedna), 22 (dvacet dva)…</a:t>
            </a:r>
          </a:p>
          <a:p>
            <a:r>
              <a:rPr lang="cs-CZ" b="1" dirty="0"/>
              <a:t>Bydlím na Vyhlídce.</a:t>
            </a:r>
          </a:p>
          <a:p>
            <a:r>
              <a:rPr lang="cs-CZ" b="1" dirty="0"/>
              <a:t>Mám rád/ráda kávu/čaj.</a:t>
            </a:r>
          </a:p>
          <a:p>
            <a:r>
              <a:rPr lang="cs-CZ" b="1"/>
              <a:t> Karviná se </a:t>
            </a:r>
            <a:r>
              <a:rPr lang="cs-CZ" b="1" dirty="0"/>
              <a:t>mi líbí/nelíbí.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27446324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6</TotalTime>
  <Words>55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Tw Cen MT</vt:lpstr>
      <vt:lpstr>Kapka</vt:lpstr>
      <vt:lpstr>Introduction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Krystyna Heinz</dc:creator>
  <cp:lastModifiedBy>Krystyna Heinz</cp:lastModifiedBy>
  <cp:revision>2</cp:revision>
  <dcterms:created xsi:type="dcterms:W3CDTF">2021-03-01T08:05:02Z</dcterms:created>
  <dcterms:modified xsi:type="dcterms:W3CDTF">2021-03-08T07:54:18Z</dcterms:modified>
</cp:coreProperties>
</file>