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7" r:id="rId4"/>
    <p:sldId id="316" r:id="rId5"/>
    <p:sldId id="317" r:id="rId6"/>
    <p:sldId id="293" r:id="rId7"/>
    <p:sldId id="318" r:id="rId8"/>
    <p:sldId id="319" r:id="rId9"/>
    <p:sldId id="312" r:id="rId10"/>
    <p:sldId id="313" r:id="rId11"/>
    <p:sldId id="315" r:id="rId12"/>
    <p:sldId id="320" r:id="rId13"/>
    <p:sldId id="321" r:id="rId14"/>
    <p:sldId id="322" r:id="rId15"/>
    <p:sldId id="323" r:id="rId16"/>
    <p:sldId id="324" r:id="rId17"/>
    <p:sldId id="276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1.7.2019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1.7.2019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96214" y="3940936"/>
            <a:ext cx="11307651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6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 POLITIKA A JEJÍ CÍLE</a:t>
            </a:r>
            <a:endParaRPr lang="en-US" sz="6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3)</a:t>
            </a:r>
            <a:r>
              <a:rPr lang="cs-CZ" sz="3100" b="1" dirty="0"/>
              <a:t> Typy regionální politiky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DVA TYPY REGIONÁLNÍ POLITIKY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F4DFCA7C-4D4B-49A9-9A2C-3696581A6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8" y="1788170"/>
            <a:ext cx="8698128" cy="506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1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/>
              <a:t>4)</a:t>
            </a:r>
            <a:r>
              <a:rPr lang="cs-CZ" sz="3100" b="1" dirty="0"/>
              <a:t> Cíle regionální politiky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700" b="1" dirty="0"/>
              <a:t>HLAVNÍ CÍLE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/>
          </a:bodyPr>
          <a:lstStyle/>
          <a:p>
            <a:r>
              <a:rPr lang="cs-CZ" sz="2800" dirty="0"/>
              <a:t>Hlavní cíle regionální politiky jsou: 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snižování regionálních rozdílů, 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podpora ekonomického růstu,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zlepšování životních podmínek obyvatel, </a:t>
            </a:r>
          </a:p>
          <a:p>
            <a:pPr marL="0" indent="0">
              <a:buNone/>
            </a:pPr>
            <a:r>
              <a:rPr lang="cs-CZ" sz="2800" dirty="0"/>
              <a:t>a to při současném respektování místních zvláštností, přírodních hodnot území a požadavků na ochranu životního prostředí.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5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/>
              <a:t>4)</a:t>
            </a:r>
            <a:r>
              <a:rPr lang="cs-CZ" sz="3100" b="1" dirty="0"/>
              <a:t> Cíle regionální politiky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700" b="1" dirty="0"/>
              <a:t>DÍLČÍ CÍLE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Dílčími cíli regionální politiky, které podporují cíle hlavní i samotný význam regionální politiky jsou například: </a:t>
            </a:r>
          </a:p>
          <a:p>
            <a:pPr lvl="1"/>
            <a:r>
              <a:rPr lang="cs-CZ" sz="2600" dirty="0"/>
              <a:t>podpora podnikatelských aktivit v regionu, </a:t>
            </a:r>
          </a:p>
          <a:p>
            <a:pPr lvl="1"/>
            <a:r>
              <a:rPr lang="cs-CZ" sz="2600" dirty="0"/>
              <a:t>podpora optimálního rozmístění firem v regionu, </a:t>
            </a:r>
          </a:p>
          <a:p>
            <a:pPr lvl="1"/>
            <a:r>
              <a:rPr lang="cs-CZ" sz="2600" dirty="0"/>
              <a:t>zlepšení spojení regionu s ostatními oblastmi, </a:t>
            </a:r>
          </a:p>
          <a:p>
            <a:pPr lvl="1"/>
            <a:r>
              <a:rPr lang="cs-CZ" sz="2600" dirty="0"/>
              <a:t>zlepšením technické infrastruktury, </a:t>
            </a:r>
          </a:p>
          <a:p>
            <a:pPr lvl="1"/>
            <a:r>
              <a:rPr lang="cs-CZ" sz="2600" dirty="0"/>
              <a:t>hledání procesů posílení rovnoměrného rozdělení příjmů napříč regiony, povzbuzení bytové výstavby atd., </a:t>
            </a:r>
          </a:p>
          <a:p>
            <a:pPr marL="0" indent="0">
              <a:buNone/>
            </a:pPr>
            <a:r>
              <a:rPr lang="cs-CZ" sz="2800" dirty="0"/>
              <a:t>…… a to vše v rámci zkvalitňování environmentálního prostředí a s ohledem na jedinečnost každého regionu.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8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/>
              <a:t>4)</a:t>
            </a:r>
            <a:r>
              <a:rPr lang="cs-CZ" sz="3100" b="1" dirty="0"/>
              <a:t> Cíle regionální politiky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700" b="1" dirty="0"/>
              <a:t>CÍLE Regionální politiky DLE </a:t>
            </a:r>
            <a:r>
              <a:rPr lang="cs-CZ" sz="2700" b="1" dirty="0" err="1"/>
              <a:t>mmr</a:t>
            </a:r>
            <a:r>
              <a:rPr lang="cs-CZ" sz="2700" b="1" dirty="0"/>
              <a:t> (2019)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/>
          </a:bodyPr>
          <a:lstStyle/>
          <a:p>
            <a:r>
              <a:rPr lang="cs-CZ" sz="2800" dirty="0"/>
              <a:t>Mezi základní cíle regionální politiky patří rozvoj regionů zaměřený na jejich soudržnost a zvyšování konkurenceschopnosti: každý region by měl mít příležitosti ke svému vyváženému rozvoji odpovídajícímu jeho potenciálu a specifickým stránkám. Zvláštní pozornost věnuje regionální politika také specifickým problémům rozvoje měst a venkovských oblastí.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81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5)</a:t>
            </a:r>
            <a:r>
              <a:rPr lang="cs-CZ" sz="3100" b="1" dirty="0"/>
              <a:t> </a:t>
            </a:r>
            <a:r>
              <a:rPr lang="pt-BR" sz="3100" b="1" dirty="0"/>
              <a:t>Nositelé regionální politiky (obecné pojetí)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700" b="1" dirty="0"/>
              <a:t>členění nositelů regionální politiky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/>
          </a:bodyPr>
          <a:lstStyle/>
          <a:p>
            <a:r>
              <a:rPr lang="cs-CZ" sz="2800" dirty="0"/>
              <a:t>Nositele regionální politiky obecně členíme dle úrovní, na kterých působí, a to na aktéry činné na národní, regionální a místní úrovni včetně aktérů z nadnárodní úrovně. </a:t>
            </a:r>
          </a:p>
          <a:p>
            <a:r>
              <a:rPr lang="cs-CZ" sz="2800" dirty="0"/>
              <a:t>Současně nositele regionální politiky rozlišujeme na formální a neformální.</a:t>
            </a:r>
          </a:p>
          <a:p>
            <a:pPr lvl="1"/>
            <a:r>
              <a:rPr lang="cs-CZ" sz="2600" dirty="0"/>
              <a:t>Ministerstvo pro místní rozvoj či Krajské úřady jednotlivých krajů.</a:t>
            </a:r>
          </a:p>
          <a:p>
            <a:pPr lvl="1"/>
            <a:r>
              <a:rPr lang="cs-CZ" sz="2600" dirty="0"/>
              <a:t>Neformální nositelé se podílejí na procesech v regionálním rozvoji neformálně (bez pověření) a jejich aktivity nejsou povinné. Zájmy těchto aktérů by měly být nekonfliktní a v souladu se společným zájmem formální aktérů. </a:t>
            </a:r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51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5)</a:t>
            </a:r>
            <a:r>
              <a:rPr lang="cs-CZ" sz="3100" b="1" dirty="0"/>
              <a:t> </a:t>
            </a:r>
            <a:r>
              <a:rPr lang="pt-BR" sz="3100" b="1" dirty="0"/>
              <a:t>Nositelé regionální politiky (obecné pojetí)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700" b="1" dirty="0"/>
              <a:t>vztah nositelů regionální politiky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Realizace regionální politiky je zajištěna celou řadou subjektů a institucí, což vyžaduje permanentní komunikaci, efektivní koordinaci a úzkou spolupráci při realizaci cílů regionální politiky. </a:t>
            </a:r>
          </a:p>
          <a:p>
            <a:r>
              <a:rPr lang="cs-CZ" sz="2800" dirty="0"/>
              <a:t>Efektivní a žádoucí regionální politika by měla být prováděna na pozadí spolupráce založené na partnerstvích mezi jednotlivými úrovněmi realizujícími regionální politiku, stejně jako na její koordinaci v rámci partnerství v jednotlivých sektorech (jak horizontálně, tak vertikálně – mezi jinými dílčími politikami). </a:t>
            </a:r>
          </a:p>
          <a:p>
            <a:r>
              <a:rPr lang="cs-CZ" sz="2800" dirty="0"/>
              <a:t>Tato spolupráce a koordinace činností by se měla projevovat v institucionálních vztazích jak na mezinárodní úrovni, tak také ve vztahu center k nižším článkům veřejné právy.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71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5)</a:t>
            </a:r>
            <a:r>
              <a:rPr lang="cs-CZ" sz="3100" b="1" dirty="0"/>
              <a:t> </a:t>
            </a:r>
            <a:r>
              <a:rPr lang="pt-BR" sz="3100" b="1" dirty="0"/>
              <a:t>Nositelé regionální politiky (obecné pojetí)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200" b="1" dirty="0"/>
              <a:t>nositelé regionální politiky na národní a regionální úrovni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Na státní úrovni se regionální politikou zabývají zákonodárné složky státu (Poslanecká sněmovna a Senát), výkonné složky státu – vláda, ústřední správní úřady (ústřední orgány státní správy), zejména vybraná ministerstva, a jimi zřízené organizace. Řadu úloh státu také přebírají polostátní případě soukromé subjekty, jako jsou různé fondy podpory rozvoje, rozvojové agentury, poradenské a technologické instituce aj. </a:t>
            </a:r>
          </a:p>
          <a:p>
            <a:r>
              <a:rPr lang="cs-CZ" sz="2800" dirty="0"/>
              <a:t>Aktéři regionální politiky na regionální úrovni jsou zastoupeni ve vyšším počtu a odlišují se svými kompetencemi i možnostmi, jak ovlivňovat regionální rozvoj. Jedná se buď o instituce veřejného sektoru, subjekty soukromého sektoru nebo tzv. instituce PPP (public </a:t>
            </a:r>
            <a:r>
              <a:rPr lang="cs-CZ" sz="2800" dirty="0" err="1"/>
              <a:t>private</a:t>
            </a:r>
            <a:r>
              <a:rPr lang="cs-CZ" sz="2800" dirty="0"/>
              <a:t> </a:t>
            </a:r>
            <a:r>
              <a:rPr lang="cs-CZ" sz="2800" dirty="0" err="1"/>
              <a:t>partnership</a:t>
            </a:r>
            <a:r>
              <a:rPr lang="cs-CZ" sz="2800" dirty="0"/>
              <a:t>). Hlavními nositeli regionální politiky jsou regionální samosprávy (orgány územní samosprávy – kraje), Regionální rady (u regionů soudržnosti), regionální (rozvojové) agentury, poradní a koordinační orgány (Řídící a koordinační výbor), Výbory regionálního rozvoje, rozvojové agentury s celostátní nebo regionální působností, Hospodářské a agrární komory, dobrovolné svazky obcí (</a:t>
            </a:r>
            <a:r>
              <a:rPr lang="cs-CZ" sz="2800" dirty="0" err="1"/>
              <a:t>MASky</a:t>
            </a:r>
            <a:r>
              <a:rPr lang="cs-CZ" sz="2800" dirty="0"/>
              <a:t> či mikroregiony, které tvoří mezičlánek mezi regionální a místní samosprávou), zájmová sdružení, zaměstnanecké a zaměstnavatelské organizace atd.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3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2034863"/>
            <a:ext cx="11346288" cy="4623514"/>
          </a:xfrm>
        </p:spPr>
        <p:txBody>
          <a:bodyPr>
            <a:normAutofit fontScale="85000" lnSpcReduction="20000"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Regionální politika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Teoretické přístupy k regionální politice	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Typy regionální politiky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Cíle regionální politiky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pl-PL" sz="3600" b="1" dirty="0"/>
              <a:t>Nositelé regionální politiky (obecné pojetí)</a:t>
            </a:r>
            <a:endParaRPr lang="cs-CZ" sz="3200" b="1" dirty="0"/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Klíčová slova: </a:t>
            </a:r>
            <a:r>
              <a:rPr lang="cs-CZ" sz="2400" b="1" dirty="0">
                <a:solidFill>
                  <a:schemeClr val="tx1"/>
                </a:solidFill>
              </a:rPr>
              <a:t>Cíle regionální politiky, endogenní přístup k regionální politice, keynesiánské pojetí regionální politiky, kraj, neoklasické pojetí regionální politiky, nositelé (aktéři) regionální politiky, region, regionální politika, regionální rozvoj, současná regionální politika, tradiční regionální politika.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</a:t>
            </a:r>
            <a:r>
              <a:rPr lang="pl-PL" sz="3600" b="1" dirty="0"/>
              <a:t>Regionální politika</a:t>
            </a:r>
            <a:br>
              <a:rPr lang="pl-PL" sz="3600" b="1" dirty="0"/>
            </a:br>
            <a:r>
              <a:rPr lang="cs-CZ" sz="3600" b="1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416683" cy="4749553"/>
          </a:xfrm>
        </p:spPr>
        <p:txBody>
          <a:bodyPr>
            <a:normAutofit fontScale="85000" lnSpcReduction="10000"/>
          </a:bodyPr>
          <a:lstStyle/>
          <a:p>
            <a:r>
              <a:rPr lang="cs-CZ" sz="3300" b="1" dirty="0"/>
              <a:t>Regionální politika je cílevědomá činnost institucí veřejné správy směřující ke zlepšení socioekonomické úrovně na spravovaném území jednotlivých regionů.</a:t>
            </a:r>
          </a:p>
          <a:p>
            <a:pPr lvl="1"/>
            <a:r>
              <a:rPr lang="cs-CZ" sz="2800" dirty="0"/>
              <a:t>Zahrnuje ekonomická i neekonomická opatření týkající se veřejného i soukromého sek-toru, které řeší meziregionální nerovnováhy a disproporce mezi, i uvnitř, regionu. </a:t>
            </a:r>
          </a:p>
          <a:p>
            <a:pPr lvl="1"/>
            <a:r>
              <a:rPr lang="cs-CZ" sz="2800" dirty="0"/>
              <a:t>Jedná se o všechny přímé i nepřímé intervence institucí veřejného sektoru (státní správy i samosprávy) směřující ke zlepšení sociálního rozdělení ekonomických efektů v prostorovém rozložení území státu. </a:t>
            </a:r>
          </a:p>
          <a:p>
            <a:r>
              <a:rPr lang="cs-CZ" sz="2800" dirty="0"/>
              <a:t>Regionální politika se snaží pozitivně ovlivňovat rozvoj určených geografických celků, jeho dynamiku a strukturu, a to v úzké součinnosti s jinými odvětvovými politikami, zejména s politikou strukturální a urbanistickou, které rozšiřuje o regionální rozměr.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</a:t>
            </a:r>
            <a:r>
              <a:rPr lang="pl-PL" sz="3600" b="1" dirty="0"/>
              <a:t>Regionální politika</a:t>
            </a:r>
            <a:br>
              <a:rPr lang="pl-PL" sz="3600" b="1" dirty="0"/>
            </a:br>
            <a:r>
              <a:rPr lang="cs-CZ" sz="3600" b="1" dirty="0"/>
              <a:t>předpoklady a důvody realizace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373" y="1855433"/>
            <a:ext cx="11416683" cy="4749553"/>
          </a:xfrm>
        </p:spPr>
        <p:txBody>
          <a:bodyPr>
            <a:normAutofit/>
          </a:bodyPr>
          <a:lstStyle/>
          <a:p>
            <a:r>
              <a:rPr lang="cs-CZ" sz="3300" dirty="0"/>
              <a:t>Mezi předpoklady realizace regionální politiky patří: </a:t>
            </a:r>
          </a:p>
          <a:p>
            <a:pPr lvl="1"/>
            <a:r>
              <a:rPr lang="cs-CZ" sz="3100" dirty="0"/>
              <a:t>(1) existence meziregionálních rozdílů a regionálních problémů, </a:t>
            </a:r>
          </a:p>
          <a:p>
            <a:pPr lvl="1"/>
            <a:r>
              <a:rPr lang="cs-CZ" sz="2900" dirty="0"/>
              <a:t>(2) politická vůle meziregionální rozdíly a problémy řešit,</a:t>
            </a:r>
          </a:p>
          <a:p>
            <a:pPr lvl="1"/>
            <a:r>
              <a:rPr lang="cs-CZ" sz="2900" dirty="0"/>
              <a:t>(3) ekonomické možnosti země řešení problémů a disparit financovat.</a:t>
            </a:r>
          </a:p>
          <a:p>
            <a:r>
              <a:rPr lang="cs-CZ" sz="2400" dirty="0"/>
              <a:t>Důvodů, proč regionální politiku realizovat, je několik. Všechny mají paralelu v existenci nežádoucích regionálních rozdílů, které mají vliv na ekonomické bohatství regionů. Ekonomická úroveň významným způsobem určuje sociální podmínky a kvalitu života v regionech a má tak také politický rozsah. Důvody existence regionální politiky tak můžeme členit na </a:t>
            </a:r>
            <a:r>
              <a:rPr lang="cs-CZ" sz="2400" b="1" dirty="0"/>
              <a:t>ekonomické, sociální, ekologické a politické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4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</a:t>
            </a:r>
            <a:r>
              <a:rPr lang="pl-PL" sz="3600" b="1" dirty="0"/>
              <a:t>Regionální politika</a:t>
            </a:r>
            <a:br>
              <a:rPr lang="pl-PL" sz="3600" b="1" dirty="0"/>
            </a:br>
            <a:r>
              <a:rPr lang="cs-CZ" sz="3600" b="1" dirty="0"/>
              <a:t>důvody existence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287" y="1855433"/>
            <a:ext cx="11869445" cy="4909351"/>
          </a:xfrm>
        </p:spPr>
        <p:txBody>
          <a:bodyPr>
            <a:normAutofit/>
          </a:bodyPr>
          <a:lstStyle/>
          <a:p>
            <a:r>
              <a:rPr lang="cs-CZ" dirty="0"/>
              <a:t>Ekonomické faktory jsou považovány za nejvýznamnější. </a:t>
            </a:r>
          </a:p>
          <a:p>
            <a:pPr lvl="1"/>
            <a:r>
              <a:rPr lang="cs-CZ" dirty="0"/>
              <a:t>Ekonomické faktory podněcující existenci regionální politiky jsou spojeny s plným využitím výrobních faktorů, úsilím o rovnovážný ekonomický růst, požadavkem na optimální rozmístění firem a minimalizací negativních efektů spojených s náklady přelidnění, regionální nerovnováhou a místní inflací.</a:t>
            </a:r>
            <a:endParaRPr lang="cs-CZ" sz="2400" dirty="0"/>
          </a:p>
          <a:p>
            <a:r>
              <a:rPr lang="cs-CZ" dirty="0"/>
              <a:t>Sociální motivy existence regionální politiky nejsou dnes již tak aktuální, jako tomu bylo dříve. Jedná se o požadavek vysoké zaměstnanosti, zabezpečení rovnoměrného rozložení příjmů či zajištění totožné úrovně obecného blaha a stejných životních podmínek pro obyvatele ve všech regionech (v oblasti bydlení, kultury, zdravotnictví, vzdělávání, dopravy, využití volného času apod.). </a:t>
            </a:r>
          </a:p>
          <a:p>
            <a:r>
              <a:rPr lang="cs-CZ" dirty="0"/>
              <a:t>Ekologické motivy začaly nabývat na významu počátkem 70. let 20. století a týkají se jednak zejména zaostalých regionů, ale i regionů hospodářsky vyspělých, ve kterých se koncertují ekonomické činnosti (ochrana vodních a půdních zdrojů, emisní limity, chemické znečištění, kůrovcové kalamity, topení neekologickými palivy atd.).</a:t>
            </a:r>
          </a:p>
          <a:p>
            <a:r>
              <a:rPr lang="cs-CZ" dirty="0"/>
              <a:t>Aktivní či pasivní přístup regionální politiky má také politické dopady, kdy odlišné volební výsledky reflektují zřejmé regionální rozdíly v životní úrovni a kvalitě života voličů. Jinak řečeno lidé v méně rozvinutých regionech jsou si vědomi této skutečnosti (nespravedlivého rozdílu v sociálním statutu) a obvykle volí jiným způsobem než voliči v regionech vyspělých. Proto za existencí regionální politiky stojí také důvody politické.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6109" cy="1013800"/>
          </a:xfrm>
        </p:spPr>
        <p:txBody>
          <a:bodyPr>
            <a:normAutofit fontScale="90000"/>
          </a:bodyPr>
          <a:lstStyle/>
          <a:p>
            <a:r>
              <a:rPr lang="cs-CZ" sz="3100" dirty="0"/>
              <a:t>2)</a:t>
            </a:r>
            <a:r>
              <a:rPr lang="cs-CZ" sz="3100" b="1" dirty="0"/>
              <a:t> Teoretické přístupy k regionální politice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teorie regionálního rozvoje (keynesiánské)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Harmonický rozvoj regionů je teoreticky uplatňován na pozadí regionální politiky opírající se zejména o keynesiánské přístupy, neoklasické přístupy či přístupy vycházející z teorie endogenního růstu. </a:t>
            </a:r>
          </a:p>
          <a:p>
            <a:endParaRPr lang="cs-CZ" sz="2800" dirty="0"/>
          </a:p>
          <a:p>
            <a:r>
              <a:rPr lang="cs-CZ" sz="2800" dirty="0"/>
              <a:t>Keynesiánské pojetí regionální politiky je poptávkově orientované, usilující o narovnávání tržních sil a regionálních rozdílů v ekonomické úrovni redistribucí veřejných finančních zdrojů, tj. prostřednictvím zásahů státu, zejména v usměrňování agregátní poptávky (zejména skrze vládní investice). </a:t>
            </a:r>
          </a:p>
          <a:p>
            <a:pPr lvl="1"/>
            <a:r>
              <a:rPr lang="cs-CZ" sz="2600" dirty="0"/>
              <a:t>Cílem je zajištění rovnoměrnějšího rozdělení příjmů a stejné životní úrovně v regionech. Toho je dosaženo díky (nedobrovolné) solidaritě rozvinutých regionů. </a:t>
            </a:r>
          </a:p>
          <a:p>
            <a:pPr lvl="1"/>
            <a:r>
              <a:rPr lang="cs-CZ" sz="2600" dirty="0"/>
              <a:t>Regionální politika se současně snaží aktivně realokovat výrobu a výrobní zdroje s cílem přerozdělit pracovní příležitosti mezi regiony.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4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2)</a:t>
            </a:r>
            <a:r>
              <a:rPr lang="cs-CZ" sz="3100" b="1" dirty="0"/>
              <a:t> Teoretické přístupy k regionální politice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Neoklasické teorie regionálního rozvoje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Také v rámci regionální politiky uplatňované v rámci neoklasické teorie jde o vyrovnávání regionálních disparit efektivnějšími procesy při využívání zdrojů. </a:t>
            </a:r>
          </a:p>
          <a:p>
            <a:pPr lvl="1"/>
            <a:r>
              <a:rPr lang="cs-CZ" sz="2400" dirty="0"/>
              <a:t>Regionální nerovnosti závisí na dostupnosti a mobilitě výrobních faktorů. </a:t>
            </a:r>
          </a:p>
          <a:p>
            <a:pPr lvl="1"/>
            <a:r>
              <a:rPr lang="cs-CZ" sz="2400" dirty="0"/>
              <a:t>Pružnost cen a mezd zaručuje plné využití výrobních faktorů v regionu. </a:t>
            </a:r>
          </a:p>
          <a:p>
            <a:pPr lvl="1"/>
            <a:r>
              <a:rPr lang="cs-CZ" sz="2400" dirty="0"/>
              <a:t>Kapitál jde za levnou pracovní sílou a migrace pracovníků umožňuje zmírnit nebo odstranit nezaměstnanost v problémových regionech a zvýšit tak životní úrovně jednotlivců i celé společnosti. </a:t>
            </a:r>
          </a:p>
          <a:p>
            <a:pPr lvl="1"/>
            <a:r>
              <a:rPr lang="cs-CZ" sz="2400" dirty="0"/>
              <a:t>Regionální politika orientovaná neoklasickým způsobem se snaží zvyšovat výnosnost investic v méně rozvinutých regionech programy podporující podnikatelskou aktivitu a migraci obyvatel.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2)</a:t>
            </a:r>
            <a:r>
              <a:rPr lang="cs-CZ" sz="3100" b="1" dirty="0"/>
              <a:t> Teoretické přístupy k regionální politice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teorie endogenního růstu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Na neoklasické teorie navázaly teorie endogenního růstu, kdy se dlouhodobý ekonomický růst opírá o internalizaci vnějších faktorů, zejména lidského a znalostního kapitálu a technologií. </a:t>
            </a:r>
          </a:p>
          <a:p>
            <a:pPr lvl="1"/>
            <a:r>
              <a:rPr lang="cs-CZ" sz="2400" dirty="0"/>
              <a:t>Akumulační proces rozvoje je položen na základech soukromých i společenských investic do fyzického i lidského kapitálu (dovednosti, zkušenosti, znalosti, invenční myšlení), technického a technologického pokroku. </a:t>
            </a:r>
          </a:p>
          <a:p>
            <a:pPr lvl="1"/>
            <a:r>
              <a:rPr lang="cs-CZ" sz="2400" dirty="0"/>
              <a:t>Ekonomický rozvoj se odvíjí od aktivizace vnitřního disponibilního rozvojového potenciálu.</a:t>
            </a:r>
          </a:p>
          <a:p>
            <a:pPr lvl="1"/>
            <a:r>
              <a:rPr lang="cs-CZ" sz="2400" dirty="0"/>
              <a:t>Regionální politika v kontextu principů teorií endogenního růstu uplatňuje programy zaměřené na rozšiřování a intenzifikaci vzdělávání a zvyšování kompetencí obyvatel, na zvýšení flexibility pracovních sil, podporu investic do inovací, vědy, vývoje a výzkumu či technologií, zakládání klastrů a technologických center či platforem apod.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6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3)</a:t>
            </a:r>
            <a:r>
              <a:rPr lang="cs-CZ" sz="3100" b="1" dirty="0"/>
              <a:t> Typy regionální politiky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OBECNÉ ČLENĚNÍ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2099256"/>
            <a:ext cx="11578107" cy="4222006"/>
          </a:xfrm>
        </p:spPr>
        <p:txBody>
          <a:bodyPr>
            <a:normAutofit/>
          </a:bodyPr>
          <a:lstStyle/>
          <a:p>
            <a:r>
              <a:rPr lang="cs-CZ" sz="2800" dirty="0"/>
              <a:t>Obecně rozlišujeme dva typy regionální politiky.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Tradiční regionální politika se vyznačuje meziregionální přerozdělováním, orientací na kapitál a suroviny a je charakteristická centralizací organizačních forem.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Současná regionální politika je typická svým liberalistickým přístupem, vnitřním řešením regionálních problémů, aktivizací regionálních samospráv a podporou vzniku euroregionů a meziregionálních uskupení.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313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936</TotalTime>
  <Words>1433</Words>
  <Application>Microsoft Office PowerPoint</Application>
  <PresentationFormat>Širokoúhlá obrazovka</PresentationFormat>
  <Paragraphs>98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Calibri</vt:lpstr>
      <vt:lpstr>Gill Sans MT</vt:lpstr>
      <vt:lpstr>Wingdings 2</vt:lpstr>
      <vt:lpstr>Dividenda</vt:lpstr>
      <vt:lpstr>Regionální ekonomika a politika</vt:lpstr>
      <vt:lpstr>Obsah</vt:lpstr>
      <vt:lpstr>1) Regionální politika definice</vt:lpstr>
      <vt:lpstr>1) Regionální politika předpoklady a důvody realizace RP</vt:lpstr>
      <vt:lpstr>1) Regionální politika důvody existence RP</vt:lpstr>
      <vt:lpstr>2) Teoretické přístupy k regionální politice teorie regionálního rozvoje (keynesiánské)</vt:lpstr>
      <vt:lpstr>2) Teoretické přístupy k regionální politice Neoklasické teorie regionálního rozvoje</vt:lpstr>
      <vt:lpstr>2) Teoretické přístupy k regionální politice teorie endogenního růstu</vt:lpstr>
      <vt:lpstr>3) Typy regionální politiky OBECNÉ ČLENĚNÍ</vt:lpstr>
      <vt:lpstr>3) Typy regionální politiky DVA TYPY REGIONÁLNÍ POLITIKY</vt:lpstr>
      <vt:lpstr>4) Cíle regionální politiky HLAVNÍ CÍLE</vt:lpstr>
      <vt:lpstr>4) Cíle regionální politiky DÍLČÍ CÍLE</vt:lpstr>
      <vt:lpstr>4) Cíle regionální politiky CÍLE Regionální politiky DLE mmr (2019)</vt:lpstr>
      <vt:lpstr>5) Nositelé regionální politiky (obecné pojetí) členění nositelů regionální politiky</vt:lpstr>
      <vt:lpstr>5) Nositelé regionální politiky (obecné pojetí) vztah nositelů regionální politiky</vt:lpstr>
      <vt:lpstr>5) Nositelé regionální politiky (obecné pojetí) nositelé regionální politiky na národní a regionální úrovni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Tureckova</cp:lastModifiedBy>
  <cp:revision>163</cp:revision>
  <cp:lastPrinted>2019-07-01T05:59:43Z</cp:lastPrinted>
  <dcterms:created xsi:type="dcterms:W3CDTF">2017-12-11T08:34:25Z</dcterms:created>
  <dcterms:modified xsi:type="dcterms:W3CDTF">2019-07-01T06:01:15Z</dcterms:modified>
</cp:coreProperties>
</file>