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channel/19%3ac66bec5afb6d40c9b9308d02dac8b0c2%40thread.tacv2/Obecn%25C3%25A9?groupId=5260f528-b8f2-4c0d-b8f6-dc3d7af6ea83&amp;tenantId=a6363da9-944b-4aae-abf8-3478e529ad2f" TargetMode="External"/><Relationship Id="rId2" Type="http://schemas.openxmlformats.org/officeDocument/2006/relationships/hyperlink" Target="https://teams.microsoft.com/l/channel/19%3a5b453ab0e56246009b04f75c605b48d3%40thread.tacv2/Obecn%25C3%25A9?groupId=c9bc063e-e3ea-4561-a119-f2ae4653e7e6&amp;tenantId=a6363da9-944b-4aae-abf8-3478e529ad2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FFDCA7-E8FD-46B1-B678-F7CCD6B58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009" y="1736435"/>
            <a:ext cx="11646646" cy="4802909"/>
          </a:xfrm>
        </p:spPr>
        <p:txBody>
          <a:bodyPr anchor="t"/>
          <a:lstStyle/>
          <a:p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seminář Ekonomika odvětví veřejného sektoru</a:t>
            </a:r>
            <a:br>
              <a:rPr lang="cs-CZ" sz="3200" dirty="0"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r>
              <a:rPr lang="cs-CZ" sz="2000" dirty="0">
                <a:solidFill>
                  <a:schemeClr val="accent3">
                    <a:lumMod val="40000"/>
                    <a:lumOff val="60000"/>
                  </a:schemeClr>
                </a:solidFill>
                <a:hlinkClick r:id="rId2"/>
              </a:rPr>
              <a:t>https://teams.microsoft.com/l/channel/19%3a5b453ab0e56246009b04f75c605b48d3%40thread.tacv2/Obecn%25C3%25A9?groupId=c9bc063e-e3ea-4561-a119-f2ae4653e7e6&amp;tenantId=a6363da9-944b-4aae-abf8-3478e529ad2f</a:t>
            </a:r>
            <a:br>
              <a:rPr lang="cs-CZ" sz="2000" dirty="0"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r>
              <a:rPr lang="cs-CZ" sz="32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kód: j2t51qo</a:t>
            </a:r>
            <a:br>
              <a:rPr lang="cs-CZ" sz="3200" dirty="0"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br>
              <a:rPr lang="cs-CZ" sz="3200" dirty="0"/>
            </a:br>
            <a:r>
              <a:rPr lang="cs-CZ" sz="32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přednášky/semináře Regionální ekonomika a politika</a:t>
            </a:r>
            <a:br>
              <a:rPr lang="cs-CZ" sz="3200" dirty="0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r>
              <a:rPr lang="cs-CZ" sz="2000" dirty="0">
                <a:solidFill>
                  <a:schemeClr val="accent2">
                    <a:lumMod val="20000"/>
                    <a:lumOff val="80000"/>
                  </a:schemeClr>
                </a:solidFill>
                <a:hlinkClick r:id="rId3"/>
              </a:rPr>
              <a:t>https://teams.microsoft.com/l/channel/19%3ac66bec5afb6d40c9b9308d02dac8b0c2%40thread.tacv2/Obecn%25C3%25A9?groupId=5260f528-b8f2-4c0d-b8f6-dc3d7af6ea83&amp;tenantId=a6363da9-944b-4aae-abf8-3478e529ad2f</a:t>
            </a:r>
            <a:br>
              <a:rPr lang="cs-CZ" sz="2000" dirty="0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r>
              <a:rPr lang="cs-CZ" sz="32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kód: m2hdime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B9A0B42-4F32-4A68-A361-DC46349977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009" y="122252"/>
            <a:ext cx="11766718" cy="1096948"/>
          </a:xfrm>
        </p:spPr>
        <p:txBody>
          <a:bodyPr>
            <a:normAutofit/>
          </a:bodyPr>
          <a:lstStyle/>
          <a:p>
            <a:r>
              <a:rPr lang="cs-CZ" sz="2400" b="1" dirty="0"/>
              <a:t>Turečková Kamila</a:t>
            </a:r>
          </a:p>
          <a:p>
            <a:r>
              <a:rPr lang="cs-CZ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aktuální informace k distanční výuce</a:t>
            </a:r>
          </a:p>
        </p:txBody>
      </p:sp>
    </p:spTree>
    <p:extLst>
      <p:ext uri="{BB962C8B-B14F-4D97-AF65-F5344CB8AC3E}">
        <p14:creationId xmlns:p14="http://schemas.microsoft.com/office/powerpoint/2010/main" val="1993165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</TotalTime>
  <Words>85</Words>
  <Application>Microsoft Office PowerPoint</Application>
  <PresentationFormat>Širokoúhlá obrazovka</PresentationFormat>
  <Paragraphs>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seminář Ekonomika odvětví veřejného sektoru https://teams.microsoft.com/l/channel/19%3a5b453ab0e56246009b04f75c605b48d3%40thread.tacv2/Obecn%25C3%25A9?groupId=c9bc063e-e3ea-4561-a119-f2ae4653e7e6&amp;tenantId=a6363da9-944b-4aae-abf8-3478e529ad2f kód: j2t51qo  přednášky/semináře Regionální ekonomika a politika https://teams.microsoft.com/l/channel/19%3ac66bec5afb6d40c9b9308d02dac8b0c2%40thread.tacv2/Obecn%25C3%25A9?groupId=5260f528-b8f2-4c0d-b8f6-dc3d7af6ea83&amp;tenantId=a6363da9-944b-4aae-abf8-3478e529ad2f kód: m2hdime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Kamila Turečková</dc:creator>
  <cp:lastModifiedBy>Kamila Turečková</cp:lastModifiedBy>
  <cp:revision>4</cp:revision>
  <dcterms:created xsi:type="dcterms:W3CDTF">2021-02-16T07:58:19Z</dcterms:created>
  <dcterms:modified xsi:type="dcterms:W3CDTF">2021-02-16T08:07:34Z</dcterms:modified>
</cp:coreProperties>
</file>