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69" r:id="rId1"/>
  </p:sldMasterIdLst>
  <p:notesMasterIdLst>
    <p:notesMasterId r:id="rId32"/>
  </p:notesMasterIdLst>
  <p:sldIdLst>
    <p:sldId id="390" r:id="rId2"/>
    <p:sldId id="392" r:id="rId3"/>
    <p:sldId id="393" r:id="rId4"/>
    <p:sldId id="420" r:id="rId5"/>
    <p:sldId id="394" r:id="rId6"/>
    <p:sldId id="395" r:id="rId7"/>
    <p:sldId id="396" r:id="rId8"/>
    <p:sldId id="418" r:id="rId9"/>
    <p:sldId id="419" r:id="rId10"/>
    <p:sldId id="397" r:id="rId11"/>
    <p:sldId id="398" r:id="rId12"/>
    <p:sldId id="414" r:id="rId13"/>
    <p:sldId id="415" r:id="rId14"/>
    <p:sldId id="416" r:id="rId15"/>
    <p:sldId id="417" r:id="rId16"/>
    <p:sldId id="399" r:id="rId17"/>
    <p:sldId id="400" r:id="rId18"/>
    <p:sldId id="401" r:id="rId19"/>
    <p:sldId id="402" r:id="rId20"/>
    <p:sldId id="403" r:id="rId21"/>
    <p:sldId id="404" r:id="rId22"/>
    <p:sldId id="405" r:id="rId23"/>
    <p:sldId id="406" r:id="rId24"/>
    <p:sldId id="407" r:id="rId25"/>
    <p:sldId id="408" r:id="rId26"/>
    <p:sldId id="409" r:id="rId27"/>
    <p:sldId id="410" r:id="rId28"/>
    <p:sldId id="411" r:id="rId29"/>
    <p:sldId id="412" r:id="rId30"/>
    <p:sldId id="413" r:id="rId31"/>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Corbel" pitchFamily="34" charset="0"/>
        <a:ea typeface="+mn-ea"/>
        <a:cs typeface="+mn-cs"/>
      </a:defRPr>
    </a:lvl1pPr>
    <a:lvl2pPr marL="457200" algn="l" rtl="0" eaLnBrk="0" fontAlgn="base" hangingPunct="0">
      <a:spcBef>
        <a:spcPct val="0"/>
      </a:spcBef>
      <a:spcAft>
        <a:spcPct val="0"/>
      </a:spcAft>
      <a:defRPr sz="2400" kern="1200">
        <a:solidFill>
          <a:schemeClr val="tx1"/>
        </a:solidFill>
        <a:latin typeface="Corbel" pitchFamily="34" charset="0"/>
        <a:ea typeface="+mn-ea"/>
        <a:cs typeface="+mn-cs"/>
      </a:defRPr>
    </a:lvl2pPr>
    <a:lvl3pPr marL="914400" algn="l" rtl="0" eaLnBrk="0" fontAlgn="base" hangingPunct="0">
      <a:spcBef>
        <a:spcPct val="0"/>
      </a:spcBef>
      <a:spcAft>
        <a:spcPct val="0"/>
      </a:spcAft>
      <a:defRPr sz="2400" kern="1200">
        <a:solidFill>
          <a:schemeClr val="tx1"/>
        </a:solidFill>
        <a:latin typeface="Corbel"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Corbel"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Corbel" pitchFamily="34" charset="0"/>
        <a:ea typeface="+mn-ea"/>
        <a:cs typeface="+mn-cs"/>
      </a:defRPr>
    </a:lvl5pPr>
    <a:lvl6pPr marL="2286000" algn="l" defTabSz="914400" rtl="0" eaLnBrk="1" latinLnBrk="0" hangingPunct="1">
      <a:defRPr sz="2400" kern="1200">
        <a:solidFill>
          <a:schemeClr val="tx1"/>
        </a:solidFill>
        <a:latin typeface="Corbel" pitchFamily="34" charset="0"/>
        <a:ea typeface="+mn-ea"/>
        <a:cs typeface="+mn-cs"/>
      </a:defRPr>
    </a:lvl6pPr>
    <a:lvl7pPr marL="2743200" algn="l" defTabSz="914400" rtl="0" eaLnBrk="1" latinLnBrk="0" hangingPunct="1">
      <a:defRPr sz="2400" kern="1200">
        <a:solidFill>
          <a:schemeClr val="tx1"/>
        </a:solidFill>
        <a:latin typeface="Corbel" pitchFamily="34" charset="0"/>
        <a:ea typeface="+mn-ea"/>
        <a:cs typeface="+mn-cs"/>
      </a:defRPr>
    </a:lvl7pPr>
    <a:lvl8pPr marL="3200400" algn="l" defTabSz="914400" rtl="0" eaLnBrk="1" latinLnBrk="0" hangingPunct="1">
      <a:defRPr sz="2400" kern="1200">
        <a:solidFill>
          <a:schemeClr val="tx1"/>
        </a:solidFill>
        <a:latin typeface="Corbel" pitchFamily="34" charset="0"/>
        <a:ea typeface="+mn-ea"/>
        <a:cs typeface="+mn-cs"/>
      </a:defRPr>
    </a:lvl8pPr>
    <a:lvl9pPr marL="3657600" algn="l" defTabSz="914400" rtl="0" eaLnBrk="1" latinLnBrk="0" hangingPunct="1">
      <a:defRPr sz="2400" kern="1200">
        <a:solidFill>
          <a:schemeClr val="tx1"/>
        </a:solidFill>
        <a:latin typeface="Corbe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FFCC00"/>
    <a:srgbClr val="FF0000"/>
    <a:srgbClr val="FF9900"/>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5" d="100"/>
          <a:sy n="75" d="100"/>
        </p:scale>
        <p:origin x="159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28" d="100"/>
          <a:sy n="28" d="100"/>
        </p:scale>
        <p:origin x="-1266"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368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fld id="{72B147A1-176D-4828-AA57-B880F48E46AF}" type="datetimeFigureOut">
              <a:rPr lang="en-US"/>
              <a:pPr>
                <a:defRPr/>
              </a:pPr>
              <a:t>2/23/2021</a:t>
            </a:fld>
            <a:endParaRPr lang="en-US"/>
          </a:p>
        </p:txBody>
      </p:sp>
      <p:sp>
        <p:nvSpPr>
          <p:cNvPr id="604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68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Klepnutím lze upravit styly předlohy textu.</a:t>
            </a:r>
          </a:p>
          <a:p>
            <a:pPr lvl="1"/>
            <a:r>
              <a:rPr lang="en-US" noProof="0" smtClean="0"/>
              <a:t>Druhá úroveň</a:t>
            </a:r>
          </a:p>
          <a:p>
            <a:pPr lvl="2"/>
            <a:r>
              <a:rPr lang="en-US" noProof="0" smtClean="0"/>
              <a:t>Třetí úroveň</a:t>
            </a:r>
          </a:p>
          <a:p>
            <a:pPr lvl="3"/>
            <a:r>
              <a:rPr lang="en-US" noProof="0" smtClean="0"/>
              <a:t>Čtvrtá úroveň</a:t>
            </a:r>
          </a:p>
          <a:p>
            <a:pPr lvl="4"/>
            <a:r>
              <a:rPr lang="en-US" noProof="0" smtClean="0"/>
              <a:t>Pátá úroveň</a:t>
            </a:r>
          </a:p>
        </p:txBody>
      </p:sp>
      <p:sp>
        <p:nvSpPr>
          <p:cNvPr id="368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368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C68EAE24-09CA-4C45-A85F-26311AA4B025}" type="slidenum">
              <a:rPr lang="en-US"/>
              <a:pPr>
                <a:defRPr/>
              </a:pPr>
              <a:t>‹#›</a:t>
            </a:fld>
            <a:endParaRPr lang="en-US"/>
          </a:p>
        </p:txBody>
      </p:sp>
    </p:spTree>
    <p:extLst>
      <p:ext uri="{BB962C8B-B14F-4D97-AF65-F5344CB8AC3E}">
        <p14:creationId xmlns:p14="http://schemas.microsoft.com/office/powerpoint/2010/main" val="15722236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Arial" charset="0"/>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Arial" charset="0"/>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28880646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p:spPr>
        <p:txBody>
          <a:bodyPr/>
          <a:lstStyle/>
          <a:p>
            <a:endParaRPr lang="cs-CZ" smtClean="0"/>
          </a:p>
        </p:txBody>
      </p:sp>
    </p:spTree>
    <p:extLst>
      <p:ext uri="{BB962C8B-B14F-4D97-AF65-F5344CB8AC3E}">
        <p14:creationId xmlns:p14="http://schemas.microsoft.com/office/powerpoint/2010/main" val="32385900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TextEdit="1"/>
          </p:cNvSpPr>
          <p:nvPr>
            <p:ph type="sldImg"/>
          </p:nvPr>
        </p:nvSpPr>
        <p:spPr bwMode="auto">
          <a:noFill/>
          <a:ln>
            <a:solidFill>
              <a:srgbClr val="000000"/>
            </a:solidFill>
            <a:miter lim="800000"/>
            <a:headEnd/>
            <a:tailEnd/>
          </a:ln>
        </p:spPr>
      </p:sp>
      <p:sp>
        <p:nvSpPr>
          <p:cNvPr id="53251"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37989617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TextEdit="1"/>
          </p:cNvSpPr>
          <p:nvPr>
            <p:ph type="sldImg"/>
          </p:nvPr>
        </p:nvSpPr>
        <p:spPr bwMode="auto">
          <a:noFill/>
          <a:ln>
            <a:solidFill>
              <a:srgbClr val="000000"/>
            </a:solidFill>
            <a:miter lim="800000"/>
            <a:headEnd/>
            <a:tailEnd/>
          </a:ln>
        </p:spPr>
      </p:sp>
      <p:sp>
        <p:nvSpPr>
          <p:cNvPr id="54275"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23465952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TextEdit="1"/>
          </p:cNvSpPr>
          <p:nvPr>
            <p:ph type="sldImg"/>
          </p:nvPr>
        </p:nvSpPr>
        <p:spPr bwMode="auto">
          <a:noFill/>
          <a:ln>
            <a:solidFill>
              <a:srgbClr val="000000"/>
            </a:solidFill>
            <a:miter lim="800000"/>
            <a:headEnd/>
            <a:tailEnd/>
          </a:ln>
        </p:spPr>
      </p:sp>
      <p:sp>
        <p:nvSpPr>
          <p:cNvPr id="55299"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20929238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cs-CZ" smtClean="0"/>
          </a:p>
        </p:txBody>
      </p:sp>
    </p:spTree>
    <p:extLst>
      <p:ext uri="{BB962C8B-B14F-4D97-AF65-F5344CB8AC3E}">
        <p14:creationId xmlns:p14="http://schemas.microsoft.com/office/powerpoint/2010/main" val="32675281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cs-CZ" smtClean="0"/>
          </a:p>
        </p:txBody>
      </p:sp>
    </p:spTree>
    <p:extLst>
      <p:ext uri="{BB962C8B-B14F-4D97-AF65-F5344CB8AC3E}">
        <p14:creationId xmlns:p14="http://schemas.microsoft.com/office/powerpoint/2010/main" val="2221020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1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cs-CZ" smtClean="0"/>
          </a:p>
        </p:txBody>
      </p:sp>
    </p:spTree>
    <p:extLst>
      <p:ext uri="{BB962C8B-B14F-4D97-AF65-F5344CB8AC3E}">
        <p14:creationId xmlns:p14="http://schemas.microsoft.com/office/powerpoint/2010/main" val="32366685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TextEdit="1"/>
          </p:cNvSpPr>
          <p:nvPr>
            <p:ph type="sldImg"/>
          </p:nvPr>
        </p:nvSpPr>
        <p:spPr bwMode="auto">
          <a:noFill/>
          <a:ln>
            <a:solidFill>
              <a:srgbClr val="000000"/>
            </a:solidFill>
            <a:miter lim="800000"/>
            <a:headEnd/>
            <a:tailEnd/>
          </a:ln>
        </p:spPr>
      </p:sp>
      <p:sp>
        <p:nvSpPr>
          <p:cNvPr id="56323"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8539810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TextEdit="1"/>
          </p:cNvSpPr>
          <p:nvPr>
            <p:ph type="sldImg"/>
          </p:nvPr>
        </p:nvSpPr>
        <p:spPr bwMode="auto">
          <a:noFill/>
          <a:ln>
            <a:solidFill>
              <a:srgbClr val="000000"/>
            </a:solidFill>
            <a:miter lim="800000"/>
            <a:headEnd/>
            <a:tailEnd/>
          </a:ln>
        </p:spPr>
      </p:sp>
      <p:sp>
        <p:nvSpPr>
          <p:cNvPr id="57347"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40469291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TextEdit="1"/>
          </p:cNvSpPr>
          <p:nvPr>
            <p:ph type="sldImg"/>
          </p:nvPr>
        </p:nvSpPr>
        <p:spPr bwMode="auto">
          <a:noFill/>
          <a:ln>
            <a:solidFill>
              <a:srgbClr val="000000"/>
            </a:solidFill>
            <a:miter lim="800000"/>
            <a:headEnd/>
            <a:tailEnd/>
          </a:ln>
        </p:spPr>
      </p:sp>
      <p:sp>
        <p:nvSpPr>
          <p:cNvPr id="58371"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23708267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TextEdit="1"/>
          </p:cNvSpPr>
          <p:nvPr>
            <p:ph type="sldImg"/>
          </p:nvPr>
        </p:nvSpPr>
        <p:spPr bwMode="auto">
          <a:noFill/>
          <a:ln>
            <a:solidFill>
              <a:srgbClr val="000000"/>
            </a:solidFill>
            <a:miter lim="800000"/>
            <a:headEnd/>
            <a:tailEnd/>
          </a:ln>
        </p:spPr>
      </p:sp>
      <p:sp>
        <p:nvSpPr>
          <p:cNvPr id="49155"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12525684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584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cs-CZ" smtClean="0"/>
          </a:p>
        </p:txBody>
      </p:sp>
    </p:spTree>
    <p:extLst>
      <p:ext uri="{BB962C8B-B14F-4D97-AF65-F5344CB8AC3E}">
        <p14:creationId xmlns:p14="http://schemas.microsoft.com/office/powerpoint/2010/main" val="12039747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TextEdit="1"/>
          </p:cNvSpPr>
          <p:nvPr>
            <p:ph type="sldImg"/>
          </p:nvPr>
        </p:nvSpPr>
        <p:spPr bwMode="auto">
          <a:noFill/>
          <a:ln>
            <a:solidFill>
              <a:srgbClr val="000000"/>
            </a:solidFill>
            <a:miter lim="800000"/>
            <a:headEnd/>
            <a:tailEnd/>
          </a:ln>
        </p:spPr>
      </p:sp>
      <p:sp>
        <p:nvSpPr>
          <p:cNvPr id="59395"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31341176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686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cs-CZ" smtClean="0"/>
          </a:p>
        </p:txBody>
      </p:sp>
    </p:spTree>
    <p:extLst>
      <p:ext uri="{BB962C8B-B14F-4D97-AF65-F5344CB8AC3E}">
        <p14:creationId xmlns:p14="http://schemas.microsoft.com/office/powerpoint/2010/main" val="28239189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TextEdit="1"/>
          </p:cNvSpPr>
          <p:nvPr>
            <p:ph type="sldImg"/>
          </p:nvPr>
        </p:nvSpPr>
        <p:spPr bwMode="auto">
          <a:noFill/>
          <a:ln>
            <a:solidFill>
              <a:srgbClr val="000000"/>
            </a:solidFill>
            <a:miter lim="800000"/>
            <a:headEnd/>
            <a:tailEnd/>
          </a:ln>
        </p:spPr>
      </p:sp>
      <p:sp>
        <p:nvSpPr>
          <p:cNvPr id="60419"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31842331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TextEdit="1"/>
          </p:cNvSpPr>
          <p:nvPr>
            <p:ph type="sldImg"/>
          </p:nvPr>
        </p:nvSpPr>
        <p:spPr bwMode="auto">
          <a:noFill/>
          <a:ln>
            <a:solidFill>
              <a:srgbClr val="000000"/>
            </a:solidFill>
            <a:miter lim="800000"/>
            <a:headEnd/>
            <a:tailEnd/>
          </a:ln>
        </p:spPr>
      </p:sp>
      <p:sp>
        <p:nvSpPr>
          <p:cNvPr id="61443"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9037249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TextEdit="1"/>
          </p:cNvSpPr>
          <p:nvPr>
            <p:ph type="sldImg"/>
          </p:nvPr>
        </p:nvSpPr>
        <p:spPr bwMode="auto">
          <a:noFill/>
          <a:ln>
            <a:solidFill>
              <a:srgbClr val="000000"/>
            </a:solidFill>
            <a:miter lim="800000"/>
            <a:headEnd/>
            <a:tailEnd/>
          </a:ln>
        </p:spPr>
      </p:sp>
      <p:sp>
        <p:nvSpPr>
          <p:cNvPr id="62467"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2787026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TextEdit="1"/>
          </p:cNvSpPr>
          <p:nvPr>
            <p:ph type="sldImg"/>
          </p:nvPr>
        </p:nvSpPr>
        <p:spPr bwMode="auto">
          <a:noFill/>
          <a:ln>
            <a:solidFill>
              <a:srgbClr val="000000"/>
            </a:solidFill>
            <a:miter lim="800000"/>
            <a:headEnd/>
            <a:tailEnd/>
          </a:ln>
        </p:spPr>
      </p:sp>
      <p:sp>
        <p:nvSpPr>
          <p:cNvPr id="50179"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34267501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8316729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TextEdit="1"/>
          </p:cNvSpPr>
          <p:nvPr>
            <p:ph type="sldImg"/>
          </p:nvPr>
        </p:nvSpPr>
        <p:spPr bwMode="auto">
          <a:noFill/>
          <a:ln>
            <a:solidFill>
              <a:srgbClr val="000000"/>
            </a:solidFill>
            <a:miter lim="800000"/>
            <a:headEnd/>
            <a:tailEnd/>
          </a:ln>
        </p:spPr>
      </p:sp>
      <p:sp>
        <p:nvSpPr>
          <p:cNvPr id="52227"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5404896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174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cs-CZ" smtClean="0"/>
          </a:p>
        </p:txBody>
      </p:sp>
    </p:spTree>
    <p:extLst>
      <p:ext uri="{BB962C8B-B14F-4D97-AF65-F5344CB8AC3E}">
        <p14:creationId xmlns:p14="http://schemas.microsoft.com/office/powerpoint/2010/main" val="2489600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a:ln/>
        </p:spPr>
        <p:txBody>
          <a:bodyPr/>
          <a:lstStyle/>
          <a:p>
            <a:endParaRPr lang="cs-CZ" smtClean="0"/>
          </a:p>
        </p:txBody>
      </p:sp>
    </p:spTree>
    <p:extLst>
      <p:ext uri="{BB962C8B-B14F-4D97-AF65-F5344CB8AC3E}">
        <p14:creationId xmlns:p14="http://schemas.microsoft.com/office/powerpoint/2010/main" val="21318006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a:ln/>
        </p:spPr>
        <p:txBody>
          <a:bodyPr/>
          <a:lstStyle/>
          <a:p>
            <a:endParaRPr lang="cs-CZ" smtClean="0"/>
          </a:p>
        </p:txBody>
      </p:sp>
    </p:spTree>
    <p:extLst>
      <p:ext uri="{BB962C8B-B14F-4D97-AF65-F5344CB8AC3E}">
        <p14:creationId xmlns:p14="http://schemas.microsoft.com/office/powerpoint/2010/main" val="26545617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noFill/>
          <a:ln/>
        </p:spPr>
        <p:txBody>
          <a:bodyPr/>
          <a:lstStyle/>
          <a:p>
            <a:endParaRPr lang="cs-CZ" smtClean="0"/>
          </a:p>
        </p:txBody>
      </p:sp>
    </p:spTree>
    <p:extLst>
      <p:ext uri="{BB962C8B-B14F-4D97-AF65-F5344CB8AC3E}">
        <p14:creationId xmlns:p14="http://schemas.microsoft.com/office/powerpoint/2010/main" val="42873801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2">
        <a:schemeClr val="bg2"/>
      </p:bgRef>
    </p:bg>
    <p:spTree>
      <p:nvGrpSpPr>
        <p:cNvPr id="1" name=""/>
        <p:cNvGrpSpPr/>
        <p:nvPr/>
      </p:nvGrpSpPr>
      <p:grpSpPr>
        <a:xfrm>
          <a:off x="0" y="0"/>
          <a:ext cx="0" cy="0"/>
          <a:chOff x="0" y="0"/>
          <a:chExt cx="0" cy="0"/>
        </a:xfrm>
      </p:grpSpPr>
      <p:sp>
        <p:nvSpPr>
          <p:cNvPr id="4" name="Obdélník 3"/>
          <p:cNvSpPr/>
          <p:nvPr/>
        </p:nvSpPr>
        <p:spPr bwMode="ltGray">
          <a:xfrm>
            <a:off x="0" y="0"/>
            <a:ext cx="9144000" cy="513556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5" name="Obdélník 4"/>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 name="Nadpis 1"/>
          <p:cNvSpPr>
            <a:spLocks noGrp="1"/>
          </p:cNvSpPr>
          <p:nvPr>
            <p:ph type="ctrTitle"/>
          </p:nvPr>
        </p:nvSpPr>
        <p:spPr>
          <a:xfrm>
            <a:off x="685800" y="3355848"/>
            <a:ext cx="8077200" cy="1673352"/>
          </a:xfrm>
        </p:spPr>
        <p:txBody>
          <a:bodyPr tIns="0" bIns="0" anchor="t"/>
          <a:lstStyle>
            <a:lvl1pPr algn="l">
              <a:defRPr sz="4700" b="1"/>
            </a:lvl1pPr>
            <a:extLst/>
          </a:lstStyle>
          <a:p>
            <a:r>
              <a:rPr lang="cs-CZ" smtClean="0"/>
              <a:t>Klepnutím lze upravit styl předlohy nadpisů.</a:t>
            </a:r>
            <a:endParaRPr lang="en-US"/>
          </a:p>
        </p:txBody>
      </p:sp>
      <p:sp>
        <p:nvSpPr>
          <p:cNvPr id="3" name="Podnadpis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cs-CZ" smtClean="0"/>
              <a:t>Klepnutím lze upravit styl předlohy podnadpisů.</a:t>
            </a:r>
            <a:endParaRPr lang="en-US"/>
          </a:p>
        </p:txBody>
      </p:sp>
      <p:sp>
        <p:nvSpPr>
          <p:cNvPr id="6" name="Zástupný symbol pro datum 3"/>
          <p:cNvSpPr>
            <a:spLocks noGrp="1"/>
          </p:cNvSpPr>
          <p:nvPr>
            <p:ph type="dt" sz="half" idx="10"/>
          </p:nvPr>
        </p:nvSpPr>
        <p:spPr/>
        <p:txBody>
          <a:bodyPr/>
          <a:lstStyle>
            <a:lvl1pPr>
              <a:defRPr/>
            </a:lvl1pPr>
          </a:lstStyle>
          <a:p>
            <a:pPr>
              <a:defRPr/>
            </a:pPr>
            <a:endParaRPr lang="en-CA"/>
          </a:p>
        </p:txBody>
      </p:sp>
      <p:sp>
        <p:nvSpPr>
          <p:cNvPr id="7" name="Zástupný symbol pro zápatí 4"/>
          <p:cNvSpPr>
            <a:spLocks noGrp="1"/>
          </p:cNvSpPr>
          <p:nvPr>
            <p:ph type="ftr" sz="quarter" idx="11"/>
          </p:nvPr>
        </p:nvSpPr>
        <p:spPr/>
        <p:txBody>
          <a:bodyPr/>
          <a:lstStyle>
            <a:lvl1pPr>
              <a:defRPr/>
            </a:lvl1pPr>
          </a:lstStyle>
          <a:p>
            <a:pPr>
              <a:defRPr/>
            </a:pPr>
            <a:endParaRPr lang="en-CA"/>
          </a:p>
        </p:txBody>
      </p:sp>
      <p:sp>
        <p:nvSpPr>
          <p:cNvPr id="8" name="Zástupný symbol pro číslo snímku 5"/>
          <p:cNvSpPr>
            <a:spLocks noGrp="1"/>
          </p:cNvSpPr>
          <p:nvPr>
            <p:ph type="sldNum" sz="quarter" idx="12"/>
          </p:nvPr>
        </p:nvSpPr>
        <p:spPr/>
        <p:txBody>
          <a:bodyPr/>
          <a:lstStyle>
            <a:lvl1pPr>
              <a:defRPr/>
            </a:lvl1pPr>
          </a:lstStyle>
          <a:p>
            <a:pPr>
              <a:defRPr/>
            </a:pPr>
            <a:fld id="{DF3D4F95-9C8E-4472-B98A-2B8BF93218A7}" type="slidenum">
              <a:rPr lang="en-CA"/>
              <a:pPr>
                <a:defRPr/>
              </a:pPr>
              <a:t>‹#›</a:t>
            </a:fld>
            <a:endParaRPr lang="en-CA"/>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155448"/>
            <a:ext cx="8229600" cy="1252728"/>
          </a:xfrm>
        </p:spPr>
        <p:txBody>
          <a:bodyPr/>
          <a:lstStyle/>
          <a:p>
            <a:r>
              <a:rPr lang="cs-CZ" smtClean="0"/>
              <a:t>Klepnutím lze upravit styl předlohy nadpisů.</a:t>
            </a:r>
            <a:endParaRPr lang="en-US"/>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lvl1pPr>
              <a:defRPr/>
            </a:lvl1pPr>
          </a:lstStyle>
          <a:p>
            <a:pPr>
              <a:defRPr/>
            </a:pPr>
            <a:endParaRPr lang="en-CA"/>
          </a:p>
        </p:txBody>
      </p:sp>
      <p:sp>
        <p:nvSpPr>
          <p:cNvPr id="5" name="Zástupný symbol pro zápatí 4"/>
          <p:cNvSpPr>
            <a:spLocks noGrp="1"/>
          </p:cNvSpPr>
          <p:nvPr>
            <p:ph type="ftr" sz="quarter" idx="11"/>
          </p:nvPr>
        </p:nvSpPr>
        <p:spPr/>
        <p:txBody>
          <a:bodyPr/>
          <a:lstStyle>
            <a:lvl1pPr>
              <a:defRPr/>
            </a:lvl1pPr>
          </a:lstStyle>
          <a:p>
            <a:pPr>
              <a:defRPr/>
            </a:pPr>
            <a:endParaRPr lang="en-CA"/>
          </a:p>
        </p:txBody>
      </p:sp>
      <p:sp>
        <p:nvSpPr>
          <p:cNvPr id="6" name="Zástupný symbol pro číslo snímku 5"/>
          <p:cNvSpPr>
            <a:spLocks noGrp="1"/>
          </p:cNvSpPr>
          <p:nvPr>
            <p:ph type="sldNum" sz="quarter" idx="12"/>
          </p:nvPr>
        </p:nvSpPr>
        <p:spPr/>
        <p:txBody>
          <a:bodyPr/>
          <a:lstStyle>
            <a:lvl1pPr>
              <a:defRPr/>
            </a:lvl1pPr>
          </a:lstStyle>
          <a:p>
            <a:pPr>
              <a:defRPr/>
            </a:pPr>
            <a:fld id="{9354596F-916A-4A19-A56B-11A1DE6D3B28}" type="slidenum">
              <a:rPr lang="en-CA"/>
              <a:pPr>
                <a:defRPr/>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obsah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3"/>
          <p:cNvSpPr>
            <a:spLocks noGrp="1"/>
          </p:cNvSpPr>
          <p:nvPr>
            <p:ph type="dt" sz="half" idx="10"/>
          </p:nvPr>
        </p:nvSpPr>
        <p:spPr/>
        <p:txBody>
          <a:bodyPr/>
          <a:lstStyle>
            <a:lvl1pPr>
              <a:defRPr/>
            </a:lvl1pPr>
          </a:lstStyle>
          <a:p>
            <a:pPr>
              <a:defRPr/>
            </a:pPr>
            <a:endParaRPr lang="en-CA"/>
          </a:p>
        </p:txBody>
      </p:sp>
      <p:sp>
        <p:nvSpPr>
          <p:cNvPr id="6" name="Zástupný symbol pro zápatí 4"/>
          <p:cNvSpPr>
            <a:spLocks noGrp="1"/>
          </p:cNvSpPr>
          <p:nvPr>
            <p:ph type="ftr" sz="quarter" idx="11"/>
          </p:nvPr>
        </p:nvSpPr>
        <p:spPr/>
        <p:txBody>
          <a:bodyPr/>
          <a:lstStyle>
            <a:lvl1pPr>
              <a:defRPr/>
            </a:lvl1pPr>
          </a:lstStyle>
          <a:p>
            <a:pPr>
              <a:defRPr/>
            </a:pPr>
            <a:endParaRPr lang="en-CA"/>
          </a:p>
        </p:txBody>
      </p:sp>
      <p:sp>
        <p:nvSpPr>
          <p:cNvPr id="7" name="Zástupný symbol pro číslo snímku 5"/>
          <p:cNvSpPr>
            <a:spLocks noGrp="1"/>
          </p:cNvSpPr>
          <p:nvPr>
            <p:ph type="sldNum" sz="quarter" idx="12"/>
          </p:nvPr>
        </p:nvSpPr>
        <p:spPr/>
        <p:txBody>
          <a:bodyPr/>
          <a:lstStyle>
            <a:lvl1pPr>
              <a:defRPr/>
            </a:lvl1pPr>
          </a:lstStyle>
          <a:p>
            <a:pPr>
              <a:defRPr/>
            </a:pPr>
            <a:fld id="{438ADA3F-F5F0-4397-AE1C-F7B1FBFDB4D4}" type="slidenum">
              <a:rPr lang="en-CA"/>
              <a:pPr>
                <a:defRPr/>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extLst/>
          </a:lstStyle>
          <a:p>
            <a:r>
              <a:rPr lang="cs-CZ" smtClean="0"/>
              <a:t>Klepnutím lze upravit styl předlohy nadpisů.</a:t>
            </a:r>
            <a:endParaRPr lang="en-US"/>
          </a:p>
        </p:txBody>
      </p:sp>
      <p:sp>
        <p:nvSpPr>
          <p:cNvPr id="3" name="Zástupný symbol pro text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cs-CZ" smtClean="0"/>
              <a:t>Klepnutím lze upravit styly předlohy textu.</a:t>
            </a:r>
          </a:p>
        </p:txBody>
      </p:sp>
      <p:sp>
        <p:nvSpPr>
          <p:cNvPr id="4" name="Zástupný symbol pro obsah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cs-CZ" smtClean="0"/>
              <a:t>Klepnutím lze upravit styly předlohy textu.</a:t>
            </a:r>
          </a:p>
        </p:txBody>
      </p:sp>
      <p:sp>
        <p:nvSpPr>
          <p:cNvPr id="6" name="Zástupný symbol pro obsah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3"/>
          <p:cNvSpPr>
            <a:spLocks noGrp="1"/>
          </p:cNvSpPr>
          <p:nvPr>
            <p:ph type="dt" sz="half" idx="10"/>
          </p:nvPr>
        </p:nvSpPr>
        <p:spPr/>
        <p:txBody>
          <a:bodyPr/>
          <a:lstStyle>
            <a:lvl1pPr>
              <a:defRPr/>
            </a:lvl1pPr>
          </a:lstStyle>
          <a:p>
            <a:pPr>
              <a:defRPr/>
            </a:pPr>
            <a:endParaRPr lang="en-CA"/>
          </a:p>
        </p:txBody>
      </p:sp>
      <p:sp>
        <p:nvSpPr>
          <p:cNvPr id="8" name="Zástupný symbol pro zápatí 4"/>
          <p:cNvSpPr>
            <a:spLocks noGrp="1"/>
          </p:cNvSpPr>
          <p:nvPr>
            <p:ph type="ftr" sz="quarter" idx="11"/>
          </p:nvPr>
        </p:nvSpPr>
        <p:spPr/>
        <p:txBody>
          <a:bodyPr/>
          <a:lstStyle>
            <a:lvl1pPr>
              <a:defRPr/>
            </a:lvl1pPr>
          </a:lstStyle>
          <a:p>
            <a:pPr>
              <a:defRPr/>
            </a:pPr>
            <a:endParaRPr lang="en-CA"/>
          </a:p>
        </p:txBody>
      </p:sp>
      <p:sp>
        <p:nvSpPr>
          <p:cNvPr id="9" name="Zástupný symbol pro číslo snímku 5"/>
          <p:cNvSpPr>
            <a:spLocks noGrp="1"/>
          </p:cNvSpPr>
          <p:nvPr>
            <p:ph type="sldNum" sz="quarter" idx="12"/>
          </p:nvPr>
        </p:nvSpPr>
        <p:spPr/>
        <p:txBody>
          <a:bodyPr/>
          <a:lstStyle>
            <a:lvl1pPr>
              <a:defRPr/>
            </a:lvl1pPr>
          </a:lstStyle>
          <a:p>
            <a:pPr>
              <a:defRPr/>
            </a:pPr>
            <a:fld id="{1D4768F3-2388-41AD-B9E7-05BB62F456E8}" type="slidenum">
              <a:rPr lang="en-CA"/>
              <a:pPr>
                <a:defRPr/>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datum 3"/>
          <p:cNvSpPr>
            <a:spLocks noGrp="1"/>
          </p:cNvSpPr>
          <p:nvPr>
            <p:ph type="dt" sz="half" idx="10"/>
          </p:nvPr>
        </p:nvSpPr>
        <p:spPr/>
        <p:txBody>
          <a:bodyPr/>
          <a:lstStyle>
            <a:lvl1pPr>
              <a:defRPr/>
            </a:lvl1pPr>
          </a:lstStyle>
          <a:p>
            <a:pPr>
              <a:defRPr/>
            </a:pPr>
            <a:endParaRPr lang="en-CA"/>
          </a:p>
        </p:txBody>
      </p:sp>
      <p:sp>
        <p:nvSpPr>
          <p:cNvPr id="4" name="Zástupný symbol pro zápatí 4"/>
          <p:cNvSpPr>
            <a:spLocks noGrp="1"/>
          </p:cNvSpPr>
          <p:nvPr>
            <p:ph type="ftr" sz="quarter" idx="11"/>
          </p:nvPr>
        </p:nvSpPr>
        <p:spPr/>
        <p:txBody>
          <a:bodyPr/>
          <a:lstStyle>
            <a:lvl1pPr>
              <a:defRPr/>
            </a:lvl1pPr>
          </a:lstStyle>
          <a:p>
            <a:pPr>
              <a:defRPr/>
            </a:pPr>
            <a:endParaRPr lang="en-CA"/>
          </a:p>
        </p:txBody>
      </p:sp>
      <p:sp>
        <p:nvSpPr>
          <p:cNvPr id="5" name="Zástupný symbol pro číslo snímku 5"/>
          <p:cNvSpPr>
            <a:spLocks noGrp="1"/>
          </p:cNvSpPr>
          <p:nvPr>
            <p:ph type="sldNum" sz="quarter" idx="12"/>
          </p:nvPr>
        </p:nvSpPr>
        <p:spPr/>
        <p:txBody>
          <a:bodyPr/>
          <a:lstStyle>
            <a:lvl1pPr>
              <a:defRPr/>
            </a:lvl1pPr>
          </a:lstStyle>
          <a:p>
            <a:pPr>
              <a:defRPr/>
            </a:pPr>
            <a:fld id="{E0AB6F3D-30E3-4064-A6CF-7683B052540B}" type="slidenum">
              <a:rPr lang="en-CA"/>
              <a:pPr>
                <a:defRPr/>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lvl1pPr>
              <a:defRPr/>
            </a:lvl1pPr>
          </a:lstStyle>
          <a:p>
            <a:pPr>
              <a:defRPr/>
            </a:pPr>
            <a:endParaRPr lang="en-CA"/>
          </a:p>
        </p:txBody>
      </p:sp>
      <p:sp>
        <p:nvSpPr>
          <p:cNvPr id="5" name="Zástupný symbol pro zápatí 4"/>
          <p:cNvSpPr>
            <a:spLocks noGrp="1"/>
          </p:cNvSpPr>
          <p:nvPr>
            <p:ph type="ftr" sz="quarter" idx="11"/>
          </p:nvPr>
        </p:nvSpPr>
        <p:spPr/>
        <p:txBody>
          <a:bodyPr/>
          <a:lstStyle>
            <a:lvl1pPr>
              <a:defRPr/>
            </a:lvl1pPr>
          </a:lstStyle>
          <a:p>
            <a:pPr>
              <a:defRPr/>
            </a:pPr>
            <a:endParaRPr lang="en-CA"/>
          </a:p>
        </p:txBody>
      </p:sp>
      <p:sp>
        <p:nvSpPr>
          <p:cNvPr id="6" name="Zástupný symbol pro číslo snímku 5"/>
          <p:cNvSpPr>
            <a:spLocks noGrp="1"/>
          </p:cNvSpPr>
          <p:nvPr>
            <p:ph type="sldNum" sz="quarter" idx="12"/>
          </p:nvPr>
        </p:nvSpPr>
        <p:spPr/>
        <p:txBody>
          <a:bodyPr/>
          <a:lstStyle>
            <a:lvl1pPr>
              <a:defRPr/>
            </a:lvl1pPr>
          </a:lstStyle>
          <a:p>
            <a:pPr>
              <a:defRPr/>
            </a:pPr>
            <a:fld id="{CA36C94A-8386-4228-903A-7C7FD471C9F5}" type="slidenum">
              <a:rPr lang="en-CA"/>
              <a:pPr>
                <a:defRPr/>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1_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endParaRPr lang="en-CA"/>
          </a:p>
        </p:txBody>
      </p:sp>
      <p:sp>
        <p:nvSpPr>
          <p:cNvPr id="3" name="Zástupný symbol pro zápatí 4"/>
          <p:cNvSpPr>
            <a:spLocks noGrp="1"/>
          </p:cNvSpPr>
          <p:nvPr>
            <p:ph type="ftr" sz="quarter" idx="11"/>
          </p:nvPr>
        </p:nvSpPr>
        <p:spPr/>
        <p:txBody>
          <a:bodyPr/>
          <a:lstStyle>
            <a:lvl1pPr>
              <a:defRPr/>
            </a:lvl1pPr>
          </a:lstStyle>
          <a:p>
            <a:pPr>
              <a:defRPr/>
            </a:pPr>
            <a:endParaRPr lang="en-CA"/>
          </a:p>
        </p:txBody>
      </p:sp>
      <p:sp>
        <p:nvSpPr>
          <p:cNvPr id="4" name="Zástupný symbol pro číslo snímku 5"/>
          <p:cNvSpPr>
            <a:spLocks noGrp="1"/>
          </p:cNvSpPr>
          <p:nvPr>
            <p:ph type="sldNum" sz="quarter" idx="12"/>
          </p:nvPr>
        </p:nvSpPr>
        <p:spPr/>
        <p:txBody>
          <a:bodyPr/>
          <a:lstStyle>
            <a:lvl1pPr>
              <a:defRPr/>
            </a:lvl1pPr>
          </a:lstStyle>
          <a:p>
            <a:pPr>
              <a:defRPr/>
            </a:pPr>
            <a:fld id="{6DA10436-8B3A-4D53-AD19-99120FB02DED}" type="slidenum">
              <a:rPr lang="en-CA"/>
              <a:pPr>
                <a:defRPr/>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Obdélník 9"/>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Obdélník 6"/>
          <p:cNvSpPr/>
          <p:nvPr/>
        </p:nvSpPr>
        <p:spPr bwMode="ltGray">
          <a:xfrm>
            <a:off x="0" y="0"/>
            <a:ext cx="9144000" cy="14335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 name="Zástupný symbol pro nadpis 1"/>
          <p:cNvSpPr>
            <a:spLocks noGrp="1"/>
          </p:cNvSpPr>
          <p:nvPr>
            <p:ph type="title"/>
          </p:nvPr>
        </p:nvSpPr>
        <p:spPr>
          <a:xfrm>
            <a:off x="457200" y="152400"/>
            <a:ext cx="8229600" cy="1250950"/>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lang="cs-CZ" smtClean="0"/>
              <a:t>Klepnutím lze upravit styl předlohy nadpisů.</a:t>
            </a:r>
            <a:endParaRPr lang="en-US"/>
          </a:p>
        </p:txBody>
      </p:sp>
      <p:sp>
        <p:nvSpPr>
          <p:cNvPr id="1029" name="Zástupný symbol pro text 2"/>
          <p:cNvSpPr>
            <a:spLocks noGrp="1"/>
          </p:cNvSpPr>
          <p:nvPr>
            <p:ph type="body" idx="1"/>
          </p:nvPr>
        </p:nvSpPr>
        <p:spPr bwMode="auto">
          <a:xfrm>
            <a:off x="457200" y="1774825"/>
            <a:ext cx="8229600" cy="4625975"/>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4" name="Zástupný symbol pro datum 3"/>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latinLnBrk="0" hangingPunct="1">
              <a:defRPr kumimoji="0" sz="1200">
                <a:solidFill>
                  <a:schemeClr val="tx1">
                    <a:tint val="95000"/>
                  </a:schemeClr>
                </a:solidFill>
                <a:latin typeface="Times New Roman" pitchFamily="18" charset="-18"/>
              </a:defRPr>
            </a:lvl1pPr>
            <a:extLst/>
          </a:lstStyle>
          <a:p>
            <a:pPr>
              <a:defRPr/>
            </a:pPr>
            <a:endParaRPr lang="en-CA"/>
          </a:p>
        </p:txBody>
      </p:sp>
      <p:sp>
        <p:nvSpPr>
          <p:cNvPr id="5" name="Zástupný symbol pro zápatí 4"/>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eaLnBrk="1" latinLnBrk="0" hangingPunct="1">
              <a:defRPr kumimoji="0" sz="1200">
                <a:solidFill>
                  <a:schemeClr val="tx1">
                    <a:tint val="95000"/>
                  </a:schemeClr>
                </a:solidFill>
                <a:latin typeface="Times New Roman" pitchFamily="18" charset="-18"/>
              </a:defRPr>
            </a:lvl1pPr>
            <a:extLst/>
          </a:lstStyle>
          <a:p>
            <a:pPr>
              <a:defRPr/>
            </a:pPr>
            <a:endParaRPr lang="en-CA"/>
          </a:p>
        </p:txBody>
      </p:sp>
      <p:sp>
        <p:nvSpPr>
          <p:cNvPr id="6" name="Zástupný symbol pro číslo snímku 5"/>
          <p:cNvSpPr>
            <a:spLocks noGrp="1"/>
          </p:cNvSpPr>
          <p:nvPr>
            <p:ph type="sldNum" sz="quarter" idx="4"/>
          </p:nvPr>
        </p:nvSpPr>
        <p:spPr>
          <a:xfrm>
            <a:off x="8204200" y="6477000"/>
            <a:ext cx="733425" cy="274638"/>
          </a:xfrm>
          <a:prstGeom prst="rect">
            <a:avLst/>
          </a:prstGeom>
        </p:spPr>
        <p:txBody>
          <a:bodyPr vert="horz" bIns="0" rtlCol="0" anchor="b"/>
          <a:lstStyle>
            <a:lvl1pPr algn="r" eaLnBrk="1" latinLnBrk="0" hangingPunct="1">
              <a:defRPr kumimoji="0" sz="1200">
                <a:solidFill>
                  <a:schemeClr val="tx1">
                    <a:tint val="95000"/>
                  </a:schemeClr>
                </a:solidFill>
                <a:latin typeface="Times New Roman" pitchFamily="18" charset="-18"/>
              </a:defRPr>
            </a:lvl1pPr>
            <a:extLst/>
          </a:lstStyle>
          <a:p>
            <a:pPr>
              <a:defRPr/>
            </a:pPr>
            <a:fld id="{E9265C97-9C3A-4ABE-8AE0-E9ED8A4E6951}" type="slidenum">
              <a:rPr lang="en-CA"/>
              <a:pPr>
                <a:defRPr/>
              </a:pPr>
              <a:t>‹#›</a:t>
            </a:fld>
            <a:endParaRPr lang="en-CA"/>
          </a:p>
        </p:txBody>
      </p:sp>
    </p:spTree>
  </p:cSld>
  <p:clrMap bg1="lt1" tx1="dk1" bg2="lt2" tx2="dk2" accent1="accent1" accent2="accent2" accent3="accent3" accent4="accent4" accent5="accent5" accent6="accent6" hlink="hlink" folHlink="folHlink"/>
  <p:sldLayoutIdLst>
    <p:sldLayoutId id="2147484011" r:id="rId1"/>
    <p:sldLayoutId id="2147484005" r:id="rId2"/>
    <p:sldLayoutId id="2147484006" r:id="rId3"/>
    <p:sldLayoutId id="2147484007" r:id="rId4"/>
    <p:sldLayoutId id="2147484008" r:id="rId5"/>
    <p:sldLayoutId id="2147484009" r:id="rId6"/>
    <p:sldLayoutId id="2147484010" r:id="rId7"/>
  </p:sldLayoutIdLst>
  <p:txStyles>
    <p:titleStyle>
      <a:lvl1pPr algn="l" rtl="0" eaLnBrk="0" fontAlgn="base" hangingPunct="0">
        <a:spcBef>
          <a:spcPct val="0"/>
        </a:spcBef>
        <a:spcAft>
          <a:spcPct val="0"/>
        </a:spcAft>
        <a:defRPr sz="4500" b="1" kern="1200">
          <a:solidFill>
            <a:srgbClr val="FFC800"/>
          </a:solidFill>
          <a:latin typeface="+mj-lt"/>
          <a:ea typeface="+mj-ea"/>
          <a:cs typeface="+mj-cs"/>
        </a:defRPr>
      </a:lvl1pPr>
      <a:lvl2pPr algn="l" rtl="0" eaLnBrk="0" fontAlgn="base" hangingPunct="0">
        <a:spcBef>
          <a:spcPct val="0"/>
        </a:spcBef>
        <a:spcAft>
          <a:spcPct val="0"/>
        </a:spcAft>
        <a:defRPr sz="4500" b="1">
          <a:solidFill>
            <a:srgbClr val="FFC800"/>
          </a:solidFill>
          <a:latin typeface="Corbel" pitchFamily="34" charset="0"/>
        </a:defRPr>
      </a:lvl2pPr>
      <a:lvl3pPr algn="l" rtl="0" eaLnBrk="0" fontAlgn="base" hangingPunct="0">
        <a:spcBef>
          <a:spcPct val="0"/>
        </a:spcBef>
        <a:spcAft>
          <a:spcPct val="0"/>
        </a:spcAft>
        <a:defRPr sz="4500" b="1">
          <a:solidFill>
            <a:srgbClr val="FFC800"/>
          </a:solidFill>
          <a:latin typeface="Corbel" pitchFamily="34" charset="0"/>
        </a:defRPr>
      </a:lvl3pPr>
      <a:lvl4pPr algn="l" rtl="0" eaLnBrk="0" fontAlgn="base" hangingPunct="0">
        <a:spcBef>
          <a:spcPct val="0"/>
        </a:spcBef>
        <a:spcAft>
          <a:spcPct val="0"/>
        </a:spcAft>
        <a:defRPr sz="4500" b="1">
          <a:solidFill>
            <a:srgbClr val="FFC800"/>
          </a:solidFill>
          <a:latin typeface="Corbel" pitchFamily="34" charset="0"/>
        </a:defRPr>
      </a:lvl4pPr>
      <a:lvl5pPr algn="l" rtl="0" eaLnBrk="0" fontAlgn="base" hangingPunct="0">
        <a:spcBef>
          <a:spcPct val="0"/>
        </a:spcBef>
        <a:spcAft>
          <a:spcPct val="0"/>
        </a:spcAft>
        <a:defRPr sz="4500" b="1">
          <a:solidFill>
            <a:srgbClr val="FFC800"/>
          </a:solidFill>
          <a:latin typeface="Corbel" pitchFamily="34" charset="0"/>
        </a:defRPr>
      </a:lvl5pPr>
      <a:lvl6pPr marL="457200" algn="l" rtl="0" fontAlgn="base">
        <a:spcBef>
          <a:spcPct val="0"/>
        </a:spcBef>
        <a:spcAft>
          <a:spcPct val="0"/>
        </a:spcAft>
        <a:defRPr sz="4500" b="1">
          <a:solidFill>
            <a:srgbClr val="FFC800"/>
          </a:solidFill>
          <a:latin typeface="Corbel" pitchFamily="34" charset="0"/>
        </a:defRPr>
      </a:lvl6pPr>
      <a:lvl7pPr marL="914400" algn="l" rtl="0" fontAlgn="base">
        <a:spcBef>
          <a:spcPct val="0"/>
        </a:spcBef>
        <a:spcAft>
          <a:spcPct val="0"/>
        </a:spcAft>
        <a:defRPr sz="4500" b="1">
          <a:solidFill>
            <a:srgbClr val="FFC800"/>
          </a:solidFill>
          <a:latin typeface="Corbel" pitchFamily="34" charset="0"/>
        </a:defRPr>
      </a:lvl7pPr>
      <a:lvl8pPr marL="1371600" algn="l" rtl="0" fontAlgn="base">
        <a:spcBef>
          <a:spcPct val="0"/>
        </a:spcBef>
        <a:spcAft>
          <a:spcPct val="0"/>
        </a:spcAft>
        <a:defRPr sz="4500" b="1">
          <a:solidFill>
            <a:srgbClr val="FFC800"/>
          </a:solidFill>
          <a:latin typeface="Corbel" pitchFamily="34" charset="0"/>
        </a:defRPr>
      </a:lvl8pPr>
      <a:lvl9pPr marL="1828800" algn="l" rtl="0" fontAlgn="base">
        <a:spcBef>
          <a:spcPct val="0"/>
        </a:spcBef>
        <a:spcAft>
          <a:spcPct val="0"/>
        </a:spcAft>
        <a:defRPr sz="4500" b="1">
          <a:solidFill>
            <a:srgbClr val="FFC800"/>
          </a:solidFill>
          <a:latin typeface="Corbel" pitchFamily="34" charset="0"/>
        </a:defRPr>
      </a:lvl9pPr>
      <a:extLst/>
    </p:titleStyle>
    <p:body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hyperlink" Target="http://www.euroskop.cz/673/sekce/financni-sluzby/" TargetMode="External"/><Relationship Id="rId13" Type="http://schemas.openxmlformats.org/officeDocument/2006/relationships/hyperlink" Target="http://www.euroskop.cz/676/sekce/justice-a-vnitro/" TargetMode="External"/><Relationship Id="rId3" Type="http://schemas.openxmlformats.org/officeDocument/2006/relationships/hyperlink" Target="http://www.euroskop.cz/665/sekce/antidiskriminace/" TargetMode="External"/><Relationship Id="rId7" Type="http://schemas.openxmlformats.org/officeDocument/2006/relationships/hyperlink" Target="http://www.euroskop.cz/671/sekce/dusevni-vlastnictvi/" TargetMode="External"/><Relationship Id="rId12" Type="http://schemas.openxmlformats.org/officeDocument/2006/relationships/hyperlink" Target="http://www.euroskop.cz/679/sekce/lidska-prava/"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www.euroskop.cz/669/sekce/dane/" TargetMode="External"/><Relationship Id="rId11" Type="http://schemas.openxmlformats.org/officeDocument/2006/relationships/hyperlink" Target="http://www.euroskop.cz/678/sekce/kultura-mnohojazycnost-a-audiovize/" TargetMode="External"/><Relationship Id="rId5" Type="http://schemas.openxmlformats.org/officeDocument/2006/relationships/hyperlink" Target="http://www.euroskop.cz/667/sekce/bezpecnost-a-ochrana-zdravi-pri-praci/" TargetMode="External"/><Relationship Id="rId10" Type="http://schemas.openxmlformats.org/officeDocument/2006/relationships/hyperlink" Target="http://www.euroskop.cz/675/sekce/hospodarska-a-socialni-soudrznost/" TargetMode="External"/><Relationship Id="rId4" Type="http://schemas.openxmlformats.org/officeDocument/2006/relationships/hyperlink" Target="http://www.euroskop.cz/666/sekce/boj-proti-podvodum/" TargetMode="External"/><Relationship Id="rId9" Type="http://schemas.openxmlformats.org/officeDocument/2006/relationships/hyperlink" Target="http://www.euroskop.cz/674/sekce/hospodarska-a-menova-unie/" TargetMode="External"/><Relationship Id="rId14" Type="http://schemas.openxmlformats.org/officeDocument/2006/relationships/hyperlink" Target="http://www.euroskop.cz/680/sekce/obchodni-politika-e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www.euroskop.cz/686/sekce/socialni-ochrana/" TargetMode="External"/><Relationship Id="rId13" Type="http://schemas.openxmlformats.org/officeDocument/2006/relationships/hyperlink" Target="http://www.euroskop.cz/672/sekce/zdravotnictvi/" TargetMode="External"/><Relationship Id="rId3" Type="http://schemas.openxmlformats.org/officeDocument/2006/relationships/hyperlink" Target="http://www.euroskop.cz/668/sekce/pravo-obchodnich-spolecnosti/" TargetMode="External"/><Relationship Id="rId7" Type="http://schemas.openxmlformats.org/officeDocument/2006/relationships/hyperlink" Target="http://www.euroskop.cz/685/sekce/rozsirovani-evropske-unie/" TargetMode="External"/><Relationship Id="rId12" Type="http://schemas.openxmlformats.org/officeDocument/2006/relationships/hyperlink" Target="http://www.euroskop.cz/688/sekce/zamestnanost/"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www.euroskop.cz/684/sekce/rozpocet-eu/" TargetMode="External"/><Relationship Id="rId11" Type="http://schemas.openxmlformats.org/officeDocument/2006/relationships/hyperlink" Target="http://www.euroskop.cz/670/sekce/vzdelavani-a-odborna-priprava/" TargetMode="External"/><Relationship Id="rId5" Type="http://schemas.openxmlformats.org/officeDocument/2006/relationships/hyperlink" Target="http://www.euroskop.cz/683/sekce/rovnost-zen-a-muzu/" TargetMode="External"/><Relationship Id="rId10" Type="http://schemas.openxmlformats.org/officeDocument/2006/relationships/hyperlink" Target="http://www.euroskop.cz/681/sekce/vyzkum/" TargetMode="External"/><Relationship Id="rId4" Type="http://schemas.openxmlformats.org/officeDocument/2006/relationships/hyperlink" Target="http://www.euroskop.cz/682/sekce/prumyslova-politika-eu/" TargetMode="External"/><Relationship Id="rId9" Type="http://schemas.openxmlformats.org/officeDocument/2006/relationships/hyperlink" Target="http://www.euroskop.cz/677/sekce/socialni-zabezpeceni-migrujicich-osob/" TargetMode="External"/><Relationship Id="rId14" Type="http://schemas.openxmlformats.org/officeDocument/2006/relationships/hyperlink" Target="http://www.euroskop.cz/687/sekce/zemedelska-politika/"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214282" y="357166"/>
            <a:ext cx="8572560" cy="1235065"/>
          </a:xfrm>
        </p:spPr>
        <p:txBody>
          <a:bodyPr/>
          <a:lstStyle/>
          <a:p>
            <a:pPr eaLnBrk="1" hangingPunct="1">
              <a:defRPr/>
            </a:pPr>
            <a:r>
              <a:rPr lang="cs-CZ" sz="4800" dirty="0" smtClean="0">
                <a:solidFill>
                  <a:srgbClr val="FFCC00"/>
                </a:solidFill>
                <a:latin typeface="Bookman Old Style" pitchFamily="18" charset="0"/>
              </a:rPr>
              <a:t>Hospodářská politika EU</a:t>
            </a:r>
          </a:p>
        </p:txBody>
      </p:sp>
      <p:sp>
        <p:nvSpPr>
          <p:cNvPr id="6147" name="Rectangle 3"/>
          <p:cNvSpPr>
            <a:spLocks noGrp="1" noChangeArrowheads="1"/>
          </p:cNvSpPr>
          <p:nvPr>
            <p:ph type="subTitle" idx="1"/>
          </p:nvPr>
        </p:nvSpPr>
        <p:spPr>
          <a:xfrm>
            <a:off x="251520" y="1484784"/>
            <a:ext cx="8640960" cy="3376389"/>
          </a:xfrm>
        </p:spPr>
        <p:txBody>
          <a:bodyPr/>
          <a:lstStyle/>
          <a:p>
            <a:pPr eaLnBrk="1" hangingPunct="1"/>
            <a:r>
              <a:rPr lang="cs-CZ" sz="4000" b="1" i="1" dirty="0" smtClean="0">
                <a:solidFill>
                  <a:srgbClr val="FFCC00"/>
                </a:solidFill>
              </a:rPr>
              <a:t> </a:t>
            </a:r>
            <a:r>
              <a:rPr lang="cs-CZ" sz="4000" b="1" i="1" dirty="0" smtClean="0">
                <a:solidFill>
                  <a:schemeClr val="tx1"/>
                </a:solidFill>
              </a:rPr>
              <a:t>doc. Mgr. Ing. Michal Tvrdoň, </a:t>
            </a:r>
            <a:r>
              <a:rPr lang="cs-CZ" sz="4000" b="1" i="1" dirty="0" err="1" smtClean="0">
                <a:solidFill>
                  <a:schemeClr val="tx1"/>
                </a:solidFill>
              </a:rPr>
              <a:t>Ph.D</a:t>
            </a:r>
            <a:r>
              <a:rPr lang="cs-CZ" sz="4000" b="1" i="1" dirty="0" smtClean="0"/>
              <a:t>.</a:t>
            </a:r>
            <a:endParaRPr lang="cs-CZ" b="1" i="1" dirty="0" smtClean="0"/>
          </a:p>
          <a:p>
            <a:pPr eaLnBrk="1" hangingPunct="1">
              <a:lnSpc>
                <a:spcPct val="80000"/>
              </a:lnSpc>
            </a:pPr>
            <a:endParaRPr lang="cs-CZ" i="1" dirty="0" smtClean="0"/>
          </a:p>
          <a:p>
            <a:pPr eaLnBrk="1" hangingPunct="1">
              <a:lnSpc>
                <a:spcPct val="160000"/>
              </a:lnSpc>
              <a:spcBef>
                <a:spcPts val="1200"/>
              </a:spcBef>
            </a:pPr>
            <a:r>
              <a:rPr lang="cs-CZ" sz="2800" b="1" dirty="0" smtClean="0">
                <a:solidFill>
                  <a:schemeClr val="hlink"/>
                </a:solidFill>
              </a:rPr>
              <a:t>č. dveří: A </a:t>
            </a:r>
            <a:r>
              <a:rPr lang="cs-CZ" sz="2800" b="1" dirty="0" smtClean="0">
                <a:solidFill>
                  <a:schemeClr val="hlink"/>
                </a:solidFill>
              </a:rPr>
              <a:t>235</a:t>
            </a:r>
            <a:endParaRPr lang="cs-CZ" sz="2800" b="1" dirty="0" smtClean="0">
              <a:solidFill>
                <a:schemeClr val="hlink"/>
              </a:solidFill>
            </a:endParaRPr>
          </a:p>
          <a:p>
            <a:pPr eaLnBrk="1" hangingPunct="1">
              <a:lnSpc>
                <a:spcPct val="80000"/>
              </a:lnSpc>
              <a:spcBef>
                <a:spcPts val="1200"/>
              </a:spcBef>
            </a:pPr>
            <a:r>
              <a:rPr lang="cs-CZ" sz="2800" b="1" dirty="0" smtClean="0">
                <a:solidFill>
                  <a:schemeClr val="hlink"/>
                </a:solidFill>
              </a:rPr>
              <a:t>telefon: 596 398 460</a:t>
            </a:r>
          </a:p>
          <a:p>
            <a:pPr eaLnBrk="1" hangingPunct="1">
              <a:lnSpc>
                <a:spcPct val="80000"/>
              </a:lnSpc>
              <a:spcBef>
                <a:spcPts val="1200"/>
              </a:spcBef>
            </a:pPr>
            <a:r>
              <a:rPr lang="cs-CZ" sz="2800" b="1" dirty="0" smtClean="0">
                <a:solidFill>
                  <a:schemeClr val="hlink"/>
                </a:solidFill>
              </a:rPr>
              <a:t>email: </a:t>
            </a:r>
            <a:r>
              <a:rPr lang="cs-CZ" sz="2800" b="1" dirty="0" err="1" smtClean="0">
                <a:solidFill>
                  <a:schemeClr val="hlink"/>
                </a:solidFill>
              </a:rPr>
              <a:t>tvrdon</a:t>
            </a:r>
            <a:r>
              <a:rPr lang="cs-CZ" sz="2800" b="1" dirty="0" smtClean="0">
                <a:solidFill>
                  <a:schemeClr val="hlink"/>
                </a:solidFill>
              </a:rPr>
              <a:t>@</a:t>
            </a:r>
            <a:r>
              <a:rPr lang="cs-CZ" sz="2800" b="1" dirty="0" err="1" smtClean="0">
                <a:solidFill>
                  <a:schemeClr val="hlink"/>
                </a:solidFill>
              </a:rPr>
              <a:t>opf.slu.cz</a:t>
            </a:r>
            <a:endParaRPr lang="cs-CZ" sz="2800" b="1" dirty="0" smtClean="0">
              <a:solidFill>
                <a:schemeClr val="hlink"/>
              </a:solidFill>
            </a:endParaRPr>
          </a:p>
          <a:p>
            <a:pPr eaLnBrk="1" hangingPunct="1"/>
            <a:endParaRPr lang="cs-CZ" sz="2800" dirty="0" smtClean="0">
              <a:solidFill>
                <a:schemeClr val="hlink"/>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2" name="Rectangle 2"/>
          <p:cNvSpPr>
            <a:spLocks noGrp="1" noRot="1" noChangeArrowheads="1"/>
          </p:cNvSpPr>
          <p:nvPr>
            <p:ph type="title"/>
          </p:nvPr>
        </p:nvSpPr>
        <p:spPr>
          <a:xfrm>
            <a:off x="179512" y="0"/>
            <a:ext cx="8735888" cy="1371600"/>
          </a:xfrm>
        </p:spPr>
        <p:txBody>
          <a:bodyPr>
            <a:normAutofit fontScale="90000"/>
          </a:bodyPr>
          <a:lstStyle/>
          <a:p>
            <a:pPr algn="ctr" eaLnBrk="1" hangingPunct="1">
              <a:defRPr/>
            </a:pPr>
            <a:r>
              <a:rPr lang="cs-CZ" sz="4000" dirty="0" smtClean="0">
                <a:solidFill>
                  <a:srgbClr val="FFCC00"/>
                </a:solidFill>
                <a:latin typeface="Bookman Old Style" pitchFamily="18" charset="0"/>
              </a:rPr>
              <a:t>Základní cíle hospodářské politiky Evropské unie</a:t>
            </a:r>
            <a:r>
              <a:rPr lang="cs-CZ" dirty="0" smtClean="0">
                <a:solidFill>
                  <a:srgbClr val="FFCC00"/>
                </a:solidFill>
                <a:latin typeface="Bookman Old Style" pitchFamily="18" charset="0"/>
              </a:rPr>
              <a:t> </a:t>
            </a:r>
          </a:p>
        </p:txBody>
      </p:sp>
      <p:sp>
        <p:nvSpPr>
          <p:cNvPr id="66563" name="Rectangle 3"/>
          <p:cNvSpPr>
            <a:spLocks noGrp="1" noChangeArrowheads="1"/>
          </p:cNvSpPr>
          <p:nvPr>
            <p:ph type="body" idx="1"/>
          </p:nvPr>
        </p:nvSpPr>
        <p:spPr>
          <a:xfrm>
            <a:off x="179512" y="1700808"/>
            <a:ext cx="8246169" cy="4968552"/>
          </a:xfrm>
        </p:spPr>
        <p:txBody>
          <a:bodyPr/>
          <a:lstStyle/>
          <a:p>
            <a:pPr indent="-438150" algn="just" eaLnBrk="1" hangingPunct="1">
              <a:buClr>
                <a:srgbClr val="FFFF00"/>
              </a:buClr>
              <a:buNone/>
              <a:defRPr/>
            </a:pPr>
            <a:r>
              <a:rPr lang="cs-CZ" sz="2400" b="1" dirty="0" smtClean="0">
                <a:latin typeface="Palatino Linotype" pitchFamily="18" charset="0"/>
              </a:rPr>
              <a:t>V oblasti hospodářské politiky je dle článku 3 SEU cílem:</a:t>
            </a:r>
          </a:p>
          <a:p>
            <a:pPr indent="-438150" algn="just" eaLnBrk="1" hangingPunct="1">
              <a:buClr>
                <a:srgbClr val="FFFF00"/>
              </a:buClr>
              <a:buNone/>
              <a:defRPr/>
            </a:pPr>
            <a:endParaRPr lang="cs-CZ" sz="2400" b="1" dirty="0" smtClean="0">
              <a:latin typeface="Palatino Linotype" pitchFamily="18" charset="0"/>
            </a:endParaRPr>
          </a:p>
          <a:p>
            <a:pPr lvl="1" algn="just" eaLnBrk="1" hangingPunct="1">
              <a:spcAft>
                <a:spcPts val="600"/>
              </a:spcAft>
              <a:buClr>
                <a:srgbClr val="FF0000"/>
              </a:buClr>
              <a:buSzPct val="100000"/>
              <a:buFont typeface="Wingdings" pitchFamily="2" charset="2"/>
              <a:buChar char="ü"/>
              <a:defRPr/>
            </a:pPr>
            <a:r>
              <a:rPr lang="cs-CZ" sz="2200" b="1" dirty="0" smtClean="0">
                <a:solidFill>
                  <a:srgbClr val="000066"/>
                </a:solidFill>
              </a:rPr>
              <a:t>vyvážený a trvale udržitelný rozvoj Evropy</a:t>
            </a:r>
          </a:p>
          <a:p>
            <a:pPr lvl="1" algn="just" eaLnBrk="1" hangingPunct="1">
              <a:spcAft>
                <a:spcPts val="600"/>
              </a:spcAft>
              <a:buClr>
                <a:srgbClr val="FF0000"/>
              </a:buClr>
              <a:buSzPct val="100000"/>
              <a:buFont typeface="Wingdings" pitchFamily="2" charset="2"/>
              <a:buChar char="ü"/>
              <a:defRPr/>
            </a:pPr>
            <a:r>
              <a:rPr lang="cs-CZ" sz="2200" b="1" dirty="0" smtClean="0">
                <a:solidFill>
                  <a:srgbClr val="000066"/>
                </a:solidFill>
              </a:rPr>
              <a:t>cenová stabilita+společná měna euro</a:t>
            </a:r>
          </a:p>
          <a:p>
            <a:pPr lvl="1" algn="just" eaLnBrk="1" hangingPunct="1">
              <a:spcAft>
                <a:spcPts val="600"/>
              </a:spcAft>
              <a:buClr>
                <a:srgbClr val="FF0000"/>
              </a:buClr>
              <a:buSzPct val="100000"/>
              <a:buFont typeface="Wingdings" pitchFamily="2" charset="2"/>
              <a:buChar char="ü"/>
              <a:defRPr/>
            </a:pPr>
            <a:r>
              <a:rPr lang="cs-CZ" sz="2200" b="1" dirty="0" smtClean="0">
                <a:solidFill>
                  <a:srgbClr val="000066"/>
                </a:solidFill>
              </a:rPr>
              <a:t>vysoce konkurenceschopné sociálně tržní hospodářství směřující k plné zaměstnanosti a společenskému pokroku</a:t>
            </a:r>
          </a:p>
          <a:p>
            <a:pPr lvl="1" algn="just" eaLnBrk="1" hangingPunct="1">
              <a:spcAft>
                <a:spcPts val="600"/>
              </a:spcAft>
              <a:buClr>
                <a:srgbClr val="FF0000"/>
              </a:buClr>
              <a:buSzPct val="100000"/>
              <a:buFont typeface="Wingdings" pitchFamily="2" charset="2"/>
              <a:buChar char="ü"/>
              <a:defRPr/>
            </a:pPr>
            <a:r>
              <a:rPr lang="cs-CZ" sz="2200" b="1" dirty="0" smtClean="0">
                <a:solidFill>
                  <a:srgbClr val="000066"/>
                </a:solidFill>
              </a:rPr>
              <a:t>hospodářská, sociální a územní soudržnost a solidaritu mezi ČS,</a:t>
            </a:r>
          </a:p>
          <a:p>
            <a:pPr lvl="1" algn="just" eaLnBrk="1" hangingPunct="1">
              <a:spcAft>
                <a:spcPts val="600"/>
              </a:spcAft>
              <a:buClr>
                <a:srgbClr val="FF0000"/>
              </a:buClr>
              <a:buSzPct val="100000"/>
              <a:buFont typeface="Wingdings" pitchFamily="2" charset="2"/>
              <a:buChar char="ü"/>
              <a:defRPr/>
            </a:pPr>
            <a:r>
              <a:rPr lang="cs-CZ" sz="2200" b="1" dirty="0" smtClean="0">
                <a:solidFill>
                  <a:srgbClr val="000066"/>
                </a:solidFill>
              </a:rPr>
              <a:t>vysoké úrovně ochrany a zlepšování kvality životního prostředí,</a:t>
            </a:r>
          </a:p>
          <a:p>
            <a:pPr lvl="1" algn="just" eaLnBrk="1" hangingPunct="1">
              <a:spcAft>
                <a:spcPts val="600"/>
              </a:spcAft>
              <a:buClr>
                <a:srgbClr val="FF0000"/>
              </a:buClr>
              <a:buSzPct val="100000"/>
              <a:buFont typeface="Wingdings" pitchFamily="2" charset="2"/>
              <a:buChar char="ü"/>
              <a:defRPr/>
            </a:pPr>
            <a:r>
              <a:rPr lang="cs-CZ" sz="2200" b="1" dirty="0" smtClean="0">
                <a:solidFill>
                  <a:srgbClr val="000066"/>
                </a:solidFill>
              </a:rPr>
              <a:t>mezinárodní vztahy se třetími zeměmi</a:t>
            </a:r>
          </a:p>
          <a:p>
            <a:pPr lvl="1" algn="just" eaLnBrk="1" hangingPunct="1">
              <a:spcAft>
                <a:spcPts val="600"/>
              </a:spcAft>
              <a:buClr>
                <a:srgbClr val="FFFF00"/>
              </a:buClr>
              <a:buFont typeface="Wingdings" pitchFamily="2" charset="2"/>
              <a:buNone/>
              <a:defRPr/>
            </a:pPr>
            <a:endParaRPr lang="cs-CZ" sz="2400" b="1" dirty="0" smtClean="0">
              <a:solidFill>
                <a:srgbClr val="66FFFF"/>
              </a:solidFill>
              <a:latin typeface="Tahoma" pitchFamily="34" charset="0"/>
            </a:endParaRPr>
          </a:p>
          <a:p>
            <a:pPr algn="just" eaLnBrk="1" hangingPunct="1">
              <a:buClr>
                <a:srgbClr val="FFFF00"/>
              </a:buClr>
              <a:defRPr/>
            </a:pPr>
            <a:endParaRPr lang="en-US" sz="2400" b="1" dirty="0" smtClean="0">
              <a:solidFill>
                <a:srgbClr val="66FFFF"/>
              </a:solidFill>
              <a:latin typeface="Tahoma" pitchFamily="34" charset="0"/>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66563">
                                            <p:txEl>
                                              <p:pRg st="2" end="2"/>
                                            </p:txEl>
                                          </p:spTgt>
                                        </p:tgtEl>
                                        <p:attrNameLst>
                                          <p:attrName>style.visibility</p:attrName>
                                        </p:attrNameLst>
                                      </p:cBhvr>
                                      <p:to>
                                        <p:strVal val="visible"/>
                                      </p:to>
                                    </p:set>
                                    <p:animEffect transition="in" filter="fade">
                                      <p:cBhvr>
                                        <p:cTn id="7" dur="770" decel="100000"/>
                                        <p:tgtEl>
                                          <p:spTgt spid="66563">
                                            <p:txEl>
                                              <p:pRg st="2" end="2"/>
                                            </p:txEl>
                                          </p:spTgt>
                                        </p:tgtEl>
                                      </p:cBhvr>
                                    </p:animEffect>
                                    <p:animScale>
                                      <p:cBhvr>
                                        <p:cTn id="8" dur="770" decel="100000"/>
                                        <p:tgtEl>
                                          <p:spTgt spid="66563">
                                            <p:txEl>
                                              <p:pRg st="2" end="2"/>
                                            </p:txEl>
                                          </p:spTgt>
                                        </p:tgtEl>
                                      </p:cBhvr>
                                      <p:from x="10000" y="10000"/>
                                      <p:to x="200000" y="450000"/>
                                    </p:animScale>
                                    <p:animScale>
                                      <p:cBhvr>
                                        <p:cTn id="9" dur="1230" accel="100000" fill="hold">
                                          <p:stCondLst>
                                            <p:cond delay="770"/>
                                          </p:stCondLst>
                                        </p:cTn>
                                        <p:tgtEl>
                                          <p:spTgt spid="66563">
                                            <p:txEl>
                                              <p:pRg st="2" end="2"/>
                                            </p:txEl>
                                          </p:spTgt>
                                        </p:tgtEl>
                                      </p:cBhvr>
                                      <p:from x="200000" y="450000"/>
                                      <p:to x="100000" y="100000"/>
                                    </p:animScale>
                                    <p:set>
                                      <p:cBhvr>
                                        <p:cTn id="10" dur="770" fill="hold"/>
                                        <p:tgtEl>
                                          <p:spTgt spid="66563">
                                            <p:txEl>
                                              <p:pRg st="2" end="2"/>
                                            </p:txEl>
                                          </p:spTgt>
                                        </p:tgtEl>
                                        <p:attrNameLst>
                                          <p:attrName>ppt_x</p:attrName>
                                        </p:attrNameLst>
                                      </p:cBhvr>
                                      <p:to>
                                        <p:strVal val="(0.5)"/>
                                      </p:to>
                                    </p:set>
                                    <p:anim from="(0.5)" to="(#ppt_x)" calcmode="lin" valueType="num">
                                      <p:cBhvr>
                                        <p:cTn id="11" dur="1230" accel="100000" fill="hold">
                                          <p:stCondLst>
                                            <p:cond delay="770"/>
                                          </p:stCondLst>
                                        </p:cTn>
                                        <p:tgtEl>
                                          <p:spTgt spid="66563">
                                            <p:txEl>
                                              <p:pRg st="2" end="2"/>
                                            </p:txEl>
                                          </p:spTgt>
                                        </p:tgtEl>
                                        <p:attrNameLst>
                                          <p:attrName>ppt_x</p:attrName>
                                        </p:attrNameLst>
                                      </p:cBhvr>
                                    </p:anim>
                                    <p:set>
                                      <p:cBhvr>
                                        <p:cTn id="12" dur="770" fill="hold"/>
                                        <p:tgtEl>
                                          <p:spTgt spid="66563">
                                            <p:txEl>
                                              <p:pRg st="2" end="2"/>
                                            </p:txEl>
                                          </p:spTgt>
                                        </p:tgtEl>
                                        <p:attrNameLst>
                                          <p:attrName>ppt_y</p:attrName>
                                        </p:attrNameLst>
                                      </p:cBhvr>
                                      <p:to>
                                        <p:strVal val="(#ppt_y+0.4)"/>
                                      </p:to>
                                    </p:set>
                                    <p:anim from="(#ppt_y+0.4)" to="(#ppt_y)" calcmode="lin" valueType="num">
                                      <p:cBhvr>
                                        <p:cTn id="13" dur="1230" accel="100000" fill="hold">
                                          <p:stCondLst>
                                            <p:cond delay="770"/>
                                          </p:stCondLst>
                                        </p:cTn>
                                        <p:tgtEl>
                                          <p:spTgt spid="66563">
                                            <p:txEl>
                                              <p:pRg st="2" end="2"/>
                                            </p:txEl>
                                          </p:spTgt>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1" presetClass="entr" presetSubtype="0" fill="hold" nodeType="clickEffect">
                                  <p:stCondLst>
                                    <p:cond delay="0"/>
                                  </p:stCondLst>
                                  <p:childTnLst>
                                    <p:set>
                                      <p:cBhvr>
                                        <p:cTn id="17" dur="1" fill="hold">
                                          <p:stCondLst>
                                            <p:cond delay="0"/>
                                          </p:stCondLst>
                                        </p:cTn>
                                        <p:tgtEl>
                                          <p:spTgt spid="66563">
                                            <p:txEl>
                                              <p:pRg st="3" end="3"/>
                                            </p:txEl>
                                          </p:spTgt>
                                        </p:tgtEl>
                                        <p:attrNameLst>
                                          <p:attrName>style.visibility</p:attrName>
                                        </p:attrNameLst>
                                      </p:cBhvr>
                                      <p:to>
                                        <p:strVal val="visible"/>
                                      </p:to>
                                    </p:set>
                                    <p:animEffect transition="in" filter="fade">
                                      <p:cBhvr>
                                        <p:cTn id="18" dur="770" decel="100000"/>
                                        <p:tgtEl>
                                          <p:spTgt spid="66563">
                                            <p:txEl>
                                              <p:pRg st="3" end="3"/>
                                            </p:txEl>
                                          </p:spTgt>
                                        </p:tgtEl>
                                      </p:cBhvr>
                                    </p:animEffect>
                                    <p:animScale>
                                      <p:cBhvr>
                                        <p:cTn id="19" dur="770" decel="100000"/>
                                        <p:tgtEl>
                                          <p:spTgt spid="66563">
                                            <p:txEl>
                                              <p:pRg st="3" end="3"/>
                                            </p:txEl>
                                          </p:spTgt>
                                        </p:tgtEl>
                                      </p:cBhvr>
                                      <p:from x="10000" y="10000"/>
                                      <p:to x="200000" y="450000"/>
                                    </p:animScale>
                                    <p:animScale>
                                      <p:cBhvr>
                                        <p:cTn id="20" dur="1230" accel="100000" fill="hold">
                                          <p:stCondLst>
                                            <p:cond delay="770"/>
                                          </p:stCondLst>
                                        </p:cTn>
                                        <p:tgtEl>
                                          <p:spTgt spid="66563">
                                            <p:txEl>
                                              <p:pRg st="3" end="3"/>
                                            </p:txEl>
                                          </p:spTgt>
                                        </p:tgtEl>
                                      </p:cBhvr>
                                      <p:from x="200000" y="450000"/>
                                      <p:to x="100000" y="100000"/>
                                    </p:animScale>
                                    <p:set>
                                      <p:cBhvr>
                                        <p:cTn id="21" dur="770" fill="hold"/>
                                        <p:tgtEl>
                                          <p:spTgt spid="66563">
                                            <p:txEl>
                                              <p:pRg st="3" end="3"/>
                                            </p:txEl>
                                          </p:spTgt>
                                        </p:tgtEl>
                                        <p:attrNameLst>
                                          <p:attrName>ppt_x</p:attrName>
                                        </p:attrNameLst>
                                      </p:cBhvr>
                                      <p:to>
                                        <p:strVal val="(0.5)"/>
                                      </p:to>
                                    </p:set>
                                    <p:anim from="(0.5)" to="(#ppt_x)" calcmode="lin" valueType="num">
                                      <p:cBhvr>
                                        <p:cTn id="22" dur="1230" accel="100000" fill="hold">
                                          <p:stCondLst>
                                            <p:cond delay="770"/>
                                          </p:stCondLst>
                                        </p:cTn>
                                        <p:tgtEl>
                                          <p:spTgt spid="66563">
                                            <p:txEl>
                                              <p:pRg st="3" end="3"/>
                                            </p:txEl>
                                          </p:spTgt>
                                        </p:tgtEl>
                                        <p:attrNameLst>
                                          <p:attrName>ppt_x</p:attrName>
                                        </p:attrNameLst>
                                      </p:cBhvr>
                                    </p:anim>
                                    <p:set>
                                      <p:cBhvr>
                                        <p:cTn id="23" dur="770" fill="hold"/>
                                        <p:tgtEl>
                                          <p:spTgt spid="66563">
                                            <p:txEl>
                                              <p:pRg st="3" end="3"/>
                                            </p:txEl>
                                          </p:spTgt>
                                        </p:tgtEl>
                                        <p:attrNameLst>
                                          <p:attrName>ppt_y</p:attrName>
                                        </p:attrNameLst>
                                      </p:cBhvr>
                                      <p:to>
                                        <p:strVal val="(#ppt_y+0.4)"/>
                                      </p:to>
                                    </p:set>
                                    <p:anim from="(#ppt_y+0.4)" to="(#ppt_y)" calcmode="lin" valueType="num">
                                      <p:cBhvr>
                                        <p:cTn id="24" dur="1230" accel="100000" fill="hold">
                                          <p:stCondLst>
                                            <p:cond delay="770"/>
                                          </p:stCondLst>
                                        </p:cTn>
                                        <p:tgtEl>
                                          <p:spTgt spid="66563">
                                            <p:txEl>
                                              <p:pRg st="3" end="3"/>
                                            </p:txEl>
                                          </p:spTgt>
                                        </p:tgtEl>
                                        <p:attrNameLst>
                                          <p:attrName>ppt_y</p:attrName>
                                        </p:attrNameLst>
                                      </p:cBhvr>
                                    </p:anim>
                                  </p:childTnLst>
                                </p:cTn>
                              </p:par>
                            </p:childTnLst>
                          </p:cTn>
                        </p:par>
                      </p:childTnLst>
                    </p:cTn>
                  </p:par>
                  <p:par>
                    <p:cTn id="25" fill="hold">
                      <p:stCondLst>
                        <p:cond delay="indefinite"/>
                      </p:stCondLst>
                      <p:childTnLst>
                        <p:par>
                          <p:cTn id="26" fill="hold">
                            <p:stCondLst>
                              <p:cond delay="0"/>
                            </p:stCondLst>
                            <p:childTnLst>
                              <p:par>
                                <p:cTn id="27" presetID="51" presetClass="entr" presetSubtype="0" fill="hold" nodeType="clickEffect">
                                  <p:stCondLst>
                                    <p:cond delay="0"/>
                                  </p:stCondLst>
                                  <p:childTnLst>
                                    <p:set>
                                      <p:cBhvr>
                                        <p:cTn id="28" dur="1" fill="hold">
                                          <p:stCondLst>
                                            <p:cond delay="0"/>
                                          </p:stCondLst>
                                        </p:cTn>
                                        <p:tgtEl>
                                          <p:spTgt spid="66563">
                                            <p:txEl>
                                              <p:pRg st="4" end="4"/>
                                            </p:txEl>
                                          </p:spTgt>
                                        </p:tgtEl>
                                        <p:attrNameLst>
                                          <p:attrName>style.visibility</p:attrName>
                                        </p:attrNameLst>
                                      </p:cBhvr>
                                      <p:to>
                                        <p:strVal val="visible"/>
                                      </p:to>
                                    </p:set>
                                    <p:animEffect transition="in" filter="fade">
                                      <p:cBhvr>
                                        <p:cTn id="29" dur="770" decel="100000"/>
                                        <p:tgtEl>
                                          <p:spTgt spid="66563">
                                            <p:txEl>
                                              <p:pRg st="4" end="4"/>
                                            </p:txEl>
                                          </p:spTgt>
                                        </p:tgtEl>
                                      </p:cBhvr>
                                    </p:animEffect>
                                    <p:animScale>
                                      <p:cBhvr>
                                        <p:cTn id="30" dur="770" decel="100000"/>
                                        <p:tgtEl>
                                          <p:spTgt spid="66563">
                                            <p:txEl>
                                              <p:pRg st="4" end="4"/>
                                            </p:txEl>
                                          </p:spTgt>
                                        </p:tgtEl>
                                      </p:cBhvr>
                                      <p:from x="10000" y="10000"/>
                                      <p:to x="200000" y="450000"/>
                                    </p:animScale>
                                    <p:animScale>
                                      <p:cBhvr>
                                        <p:cTn id="31" dur="1230" accel="100000" fill="hold">
                                          <p:stCondLst>
                                            <p:cond delay="770"/>
                                          </p:stCondLst>
                                        </p:cTn>
                                        <p:tgtEl>
                                          <p:spTgt spid="66563">
                                            <p:txEl>
                                              <p:pRg st="4" end="4"/>
                                            </p:txEl>
                                          </p:spTgt>
                                        </p:tgtEl>
                                      </p:cBhvr>
                                      <p:from x="200000" y="450000"/>
                                      <p:to x="100000" y="100000"/>
                                    </p:animScale>
                                    <p:set>
                                      <p:cBhvr>
                                        <p:cTn id="32" dur="770" fill="hold"/>
                                        <p:tgtEl>
                                          <p:spTgt spid="66563">
                                            <p:txEl>
                                              <p:pRg st="4" end="4"/>
                                            </p:txEl>
                                          </p:spTgt>
                                        </p:tgtEl>
                                        <p:attrNameLst>
                                          <p:attrName>ppt_x</p:attrName>
                                        </p:attrNameLst>
                                      </p:cBhvr>
                                      <p:to>
                                        <p:strVal val="(0.5)"/>
                                      </p:to>
                                    </p:set>
                                    <p:anim from="(0.5)" to="(#ppt_x)" calcmode="lin" valueType="num">
                                      <p:cBhvr>
                                        <p:cTn id="33" dur="1230" accel="100000" fill="hold">
                                          <p:stCondLst>
                                            <p:cond delay="770"/>
                                          </p:stCondLst>
                                        </p:cTn>
                                        <p:tgtEl>
                                          <p:spTgt spid="66563">
                                            <p:txEl>
                                              <p:pRg st="4" end="4"/>
                                            </p:txEl>
                                          </p:spTgt>
                                        </p:tgtEl>
                                        <p:attrNameLst>
                                          <p:attrName>ppt_x</p:attrName>
                                        </p:attrNameLst>
                                      </p:cBhvr>
                                    </p:anim>
                                    <p:set>
                                      <p:cBhvr>
                                        <p:cTn id="34" dur="770" fill="hold"/>
                                        <p:tgtEl>
                                          <p:spTgt spid="66563">
                                            <p:txEl>
                                              <p:pRg st="4" end="4"/>
                                            </p:txEl>
                                          </p:spTgt>
                                        </p:tgtEl>
                                        <p:attrNameLst>
                                          <p:attrName>ppt_y</p:attrName>
                                        </p:attrNameLst>
                                      </p:cBhvr>
                                      <p:to>
                                        <p:strVal val="(#ppt_y+0.4)"/>
                                      </p:to>
                                    </p:set>
                                    <p:anim from="(#ppt_y+0.4)" to="(#ppt_y)" calcmode="lin" valueType="num">
                                      <p:cBhvr>
                                        <p:cTn id="35" dur="1230" accel="100000" fill="hold">
                                          <p:stCondLst>
                                            <p:cond delay="770"/>
                                          </p:stCondLst>
                                        </p:cTn>
                                        <p:tgtEl>
                                          <p:spTgt spid="66563">
                                            <p:txEl>
                                              <p:pRg st="4" end="4"/>
                                            </p:txEl>
                                          </p:spTgt>
                                        </p:tgtEl>
                                        <p:attrNameLst>
                                          <p:attrName>ppt_y</p:attrName>
                                        </p:attrNameLst>
                                      </p:cBhvr>
                                    </p:anim>
                                  </p:childTnLst>
                                </p:cTn>
                              </p:par>
                            </p:childTnLst>
                          </p:cTn>
                        </p:par>
                      </p:childTnLst>
                    </p:cTn>
                  </p:par>
                  <p:par>
                    <p:cTn id="36" fill="hold">
                      <p:stCondLst>
                        <p:cond delay="indefinite"/>
                      </p:stCondLst>
                      <p:childTnLst>
                        <p:par>
                          <p:cTn id="37" fill="hold">
                            <p:stCondLst>
                              <p:cond delay="0"/>
                            </p:stCondLst>
                            <p:childTnLst>
                              <p:par>
                                <p:cTn id="38" presetID="51" presetClass="entr" presetSubtype="0" fill="hold" nodeType="clickEffect">
                                  <p:stCondLst>
                                    <p:cond delay="0"/>
                                  </p:stCondLst>
                                  <p:childTnLst>
                                    <p:set>
                                      <p:cBhvr>
                                        <p:cTn id="39" dur="1" fill="hold">
                                          <p:stCondLst>
                                            <p:cond delay="0"/>
                                          </p:stCondLst>
                                        </p:cTn>
                                        <p:tgtEl>
                                          <p:spTgt spid="66563">
                                            <p:txEl>
                                              <p:pRg st="5" end="5"/>
                                            </p:txEl>
                                          </p:spTgt>
                                        </p:tgtEl>
                                        <p:attrNameLst>
                                          <p:attrName>style.visibility</p:attrName>
                                        </p:attrNameLst>
                                      </p:cBhvr>
                                      <p:to>
                                        <p:strVal val="visible"/>
                                      </p:to>
                                    </p:set>
                                    <p:animEffect transition="in" filter="fade">
                                      <p:cBhvr>
                                        <p:cTn id="40" dur="770" decel="100000"/>
                                        <p:tgtEl>
                                          <p:spTgt spid="66563">
                                            <p:txEl>
                                              <p:pRg st="5" end="5"/>
                                            </p:txEl>
                                          </p:spTgt>
                                        </p:tgtEl>
                                      </p:cBhvr>
                                    </p:animEffect>
                                    <p:animScale>
                                      <p:cBhvr>
                                        <p:cTn id="41" dur="770" decel="100000"/>
                                        <p:tgtEl>
                                          <p:spTgt spid="66563">
                                            <p:txEl>
                                              <p:pRg st="5" end="5"/>
                                            </p:txEl>
                                          </p:spTgt>
                                        </p:tgtEl>
                                      </p:cBhvr>
                                      <p:from x="10000" y="10000"/>
                                      <p:to x="200000" y="450000"/>
                                    </p:animScale>
                                    <p:animScale>
                                      <p:cBhvr>
                                        <p:cTn id="42" dur="1230" accel="100000" fill="hold">
                                          <p:stCondLst>
                                            <p:cond delay="770"/>
                                          </p:stCondLst>
                                        </p:cTn>
                                        <p:tgtEl>
                                          <p:spTgt spid="66563">
                                            <p:txEl>
                                              <p:pRg st="5" end="5"/>
                                            </p:txEl>
                                          </p:spTgt>
                                        </p:tgtEl>
                                      </p:cBhvr>
                                      <p:from x="200000" y="450000"/>
                                      <p:to x="100000" y="100000"/>
                                    </p:animScale>
                                    <p:set>
                                      <p:cBhvr>
                                        <p:cTn id="43" dur="770" fill="hold"/>
                                        <p:tgtEl>
                                          <p:spTgt spid="66563">
                                            <p:txEl>
                                              <p:pRg st="5" end="5"/>
                                            </p:txEl>
                                          </p:spTgt>
                                        </p:tgtEl>
                                        <p:attrNameLst>
                                          <p:attrName>ppt_x</p:attrName>
                                        </p:attrNameLst>
                                      </p:cBhvr>
                                      <p:to>
                                        <p:strVal val="(0.5)"/>
                                      </p:to>
                                    </p:set>
                                    <p:anim from="(0.5)" to="(#ppt_x)" calcmode="lin" valueType="num">
                                      <p:cBhvr>
                                        <p:cTn id="44" dur="1230" accel="100000" fill="hold">
                                          <p:stCondLst>
                                            <p:cond delay="770"/>
                                          </p:stCondLst>
                                        </p:cTn>
                                        <p:tgtEl>
                                          <p:spTgt spid="66563">
                                            <p:txEl>
                                              <p:pRg st="5" end="5"/>
                                            </p:txEl>
                                          </p:spTgt>
                                        </p:tgtEl>
                                        <p:attrNameLst>
                                          <p:attrName>ppt_x</p:attrName>
                                        </p:attrNameLst>
                                      </p:cBhvr>
                                    </p:anim>
                                    <p:set>
                                      <p:cBhvr>
                                        <p:cTn id="45" dur="770" fill="hold"/>
                                        <p:tgtEl>
                                          <p:spTgt spid="66563">
                                            <p:txEl>
                                              <p:pRg st="5" end="5"/>
                                            </p:txEl>
                                          </p:spTgt>
                                        </p:tgtEl>
                                        <p:attrNameLst>
                                          <p:attrName>ppt_y</p:attrName>
                                        </p:attrNameLst>
                                      </p:cBhvr>
                                      <p:to>
                                        <p:strVal val="(#ppt_y+0.4)"/>
                                      </p:to>
                                    </p:set>
                                    <p:anim from="(#ppt_y+0.4)" to="(#ppt_y)" calcmode="lin" valueType="num">
                                      <p:cBhvr>
                                        <p:cTn id="46" dur="1230" accel="100000" fill="hold">
                                          <p:stCondLst>
                                            <p:cond delay="770"/>
                                          </p:stCondLst>
                                        </p:cTn>
                                        <p:tgtEl>
                                          <p:spTgt spid="66563">
                                            <p:txEl>
                                              <p:pRg st="5" end="5"/>
                                            </p:txEl>
                                          </p:spTgt>
                                        </p:tgtEl>
                                        <p:attrNameLst>
                                          <p:attrName>ppt_y</p:attrName>
                                        </p:attrNameLst>
                                      </p:cBhvr>
                                    </p:anim>
                                  </p:childTnLst>
                                </p:cTn>
                              </p:par>
                            </p:childTnLst>
                          </p:cTn>
                        </p:par>
                      </p:childTnLst>
                    </p:cTn>
                  </p:par>
                  <p:par>
                    <p:cTn id="47" fill="hold">
                      <p:stCondLst>
                        <p:cond delay="indefinite"/>
                      </p:stCondLst>
                      <p:childTnLst>
                        <p:par>
                          <p:cTn id="48" fill="hold">
                            <p:stCondLst>
                              <p:cond delay="0"/>
                            </p:stCondLst>
                            <p:childTnLst>
                              <p:par>
                                <p:cTn id="49" presetID="51" presetClass="entr" presetSubtype="0" fill="hold" nodeType="clickEffect">
                                  <p:stCondLst>
                                    <p:cond delay="0"/>
                                  </p:stCondLst>
                                  <p:childTnLst>
                                    <p:set>
                                      <p:cBhvr>
                                        <p:cTn id="50" dur="1" fill="hold">
                                          <p:stCondLst>
                                            <p:cond delay="0"/>
                                          </p:stCondLst>
                                        </p:cTn>
                                        <p:tgtEl>
                                          <p:spTgt spid="66563">
                                            <p:txEl>
                                              <p:pRg st="6" end="6"/>
                                            </p:txEl>
                                          </p:spTgt>
                                        </p:tgtEl>
                                        <p:attrNameLst>
                                          <p:attrName>style.visibility</p:attrName>
                                        </p:attrNameLst>
                                      </p:cBhvr>
                                      <p:to>
                                        <p:strVal val="visible"/>
                                      </p:to>
                                    </p:set>
                                    <p:animEffect transition="in" filter="fade">
                                      <p:cBhvr>
                                        <p:cTn id="51" dur="770" decel="100000"/>
                                        <p:tgtEl>
                                          <p:spTgt spid="66563">
                                            <p:txEl>
                                              <p:pRg st="6" end="6"/>
                                            </p:txEl>
                                          </p:spTgt>
                                        </p:tgtEl>
                                      </p:cBhvr>
                                    </p:animEffect>
                                    <p:animScale>
                                      <p:cBhvr>
                                        <p:cTn id="52" dur="770" decel="100000"/>
                                        <p:tgtEl>
                                          <p:spTgt spid="66563">
                                            <p:txEl>
                                              <p:pRg st="6" end="6"/>
                                            </p:txEl>
                                          </p:spTgt>
                                        </p:tgtEl>
                                      </p:cBhvr>
                                      <p:from x="10000" y="10000"/>
                                      <p:to x="200000" y="450000"/>
                                    </p:animScale>
                                    <p:animScale>
                                      <p:cBhvr>
                                        <p:cTn id="53" dur="1230" accel="100000" fill="hold">
                                          <p:stCondLst>
                                            <p:cond delay="770"/>
                                          </p:stCondLst>
                                        </p:cTn>
                                        <p:tgtEl>
                                          <p:spTgt spid="66563">
                                            <p:txEl>
                                              <p:pRg st="6" end="6"/>
                                            </p:txEl>
                                          </p:spTgt>
                                        </p:tgtEl>
                                      </p:cBhvr>
                                      <p:from x="200000" y="450000"/>
                                      <p:to x="100000" y="100000"/>
                                    </p:animScale>
                                    <p:set>
                                      <p:cBhvr>
                                        <p:cTn id="54" dur="770" fill="hold"/>
                                        <p:tgtEl>
                                          <p:spTgt spid="66563">
                                            <p:txEl>
                                              <p:pRg st="6" end="6"/>
                                            </p:txEl>
                                          </p:spTgt>
                                        </p:tgtEl>
                                        <p:attrNameLst>
                                          <p:attrName>ppt_x</p:attrName>
                                        </p:attrNameLst>
                                      </p:cBhvr>
                                      <p:to>
                                        <p:strVal val="(0.5)"/>
                                      </p:to>
                                    </p:set>
                                    <p:anim from="(0.5)" to="(#ppt_x)" calcmode="lin" valueType="num">
                                      <p:cBhvr>
                                        <p:cTn id="55" dur="1230" accel="100000" fill="hold">
                                          <p:stCondLst>
                                            <p:cond delay="770"/>
                                          </p:stCondLst>
                                        </p:cTn>
                                        <p:tgtEl>
                                          <p:spTgt spid="66563">
                                            <p:txEl>
                                              <p:pRg st="6" end="6"/>
                                            </p:txEl>
                                          </p:spTgt>
                                        </p:tgtEl>
                                        <p:attrNameLst>
                                          <p:attrName>ppt_x</p:attrName>
                                        </p:attrNameLst>
                                      </p:cBhvr>
                                    </p:anim>
                                    <p:set>
                                      <p:cBhvr>
                                        <p:cTn id="56" dur="770" fill="hold"/>
                                        <p:tgtEl>
                                          <p:spTgt spid="66563">
                                            <p:txEl>
                                              <p:pRg st="6" end="6"/>
                                            </p:txEl>
                                          </p:spTgt>
                                        </p:tgtEl>
                                        <p:attrNameLst>
                                          <p:attrName>ppt_y</p:attrName>
                                        </p:attrNameLst>
                                      </p:cBhvr>
                                      <p:to>
                                        <p:strVal val="(#ppt_y+0.4)"/>
                                      </p:to>
                                    </p:set>
                                    <p:anim from="(#ppt_y+0.4)" to="(#ppt_y)" calcmode="lin" valueType="num">
                                      <p:cBhvr>
                                        <p:cTn id="57" dur="1230" accel="100000" fill="hold">
                                          <p:stCondLst>
                                            <p:cond delay="770"/>
                                          </p:stCondLst>
                                        </p:cTn>
                                        <p:tgtEl>
                                          <p:spTgt spid="66563">
                                            <p:txEl>
                                              <p:pRg st="6" end="6"/>
                                            </p:txEl>
                                          </p:spTgt>
                                        </p:tgtEl>
                                        <p:attrNameLst>
                                          <p:attrName>ppt_y</p:attrName>
                                        </p:attrNameLst>
                                      </p:cBhvr>
                                    </p:anim>
                                  </p:childTnLst>
                                </p:cTn>
                              </p:par>
                            </p:childTnLst>
                          </p:cTn>
                        </p:par>
                      </p:childTnLst>
                    </p:cTn>
                  </p:par>
                  <p:par>
                    <p:cTn id="58" fill="hold">
                      <p:stCondLst>
                        <p:cond delay="indefinite"/>
                      </p:stCondLst>
                      <p:childTnLst>
                        <p:par>
                          <p:cTn id="59" fill="hold">
                            <p:stCondLst>
                              <p:cond delay="0"/>
                            </p:stCondLst>
                            <p:childTnLst>
                              <p:par>
                                <p:cTn id="60" presetID="51" presetClass="entr" presetSubtype="0" fill="hold" nodeType="clickEffect">
                                  <p:stCondLst>
                                    <p:cond delay="0"/>
                                  </p:stCondLst>
                                  <p:childTnLst>
                                    <p:set>
                                      <p:cBhvr>
                                        <p:cTn id="61" dur="1" fill="hold">
                                          <p:stCondLst>
                                            <p:cond delay="0"/>
                                          </p:stCondLst>
                                        </p:cTn>
                                        <p:tgtEl>
                                          <p:spTgt spid="66563">
                                            <p:txEl>
                                              <p:pRg st="7" end="7"/>
                                            </p:txEl>
                                          </p:spTgt>
                                        </p:tgtEl>
                                        <p:attrNameLst>
                                          <p:attrName>style.visibility</p:attrName>
                                        </p:attrNameLst>
                                      </p:cBhvr>
                                      <p:to>
                                        <p:strVal val="visible"/>
                                      </p:to>
                                    </p:set>
                                    <p:animEffect transition="in" filter="fade">
                                      <p:cBhvr>
                                        <p:cTn id="62" dur="770" decel="100000"/>
                                        <p:tgtEl>
                                          <p:spTgt spid="66563">
                                            <p:txEl>
                                              <p:pRg st="7" end="7"/>
                                            </p:txEl>
                                          </p:spTgt>
                                        </p:tgtEl>
                                      </p:cBhvr>
                                    </p:animEffect>
                                    <p:animScale>
                                      <p:cBhvr>
                                        <p:cTn id="63" dur="770" decel="100000"/>
                                        <p:tgtEl>
                                          <p:spTgt spid="66563">
                                            <p:txEl>
                                              <p:pRg st="7" end="7"/>
                                            </p:txEl>
                                          </p:spTgt>
                                        </p:tgtEl>
                                      </p:cBhvr>
                                      <p:from x="10000" y="10000"/>
                                      <p:to x="200000" y="450000"/>
                                    </p:animScale>
                                    <p:animScale>
                                      <p:cBhvr>
                                        <p:cTn id="64" dur="1230" accel="100000" fill="hold">
                                          <p:stCondLst>
                                            <p:cond delay="770"/>
                                          </p:stCondLst>
                                        </p:cTn>
                                        <p:tgtEl>
                                          <p:spTgt spid="66563">
                                            <p:txEl>
                                              <p:pRg st="7" end="7"/>
                                            </p:txEl>
                                          </p:spTgt>
                                        </p:tgtEl>
                                      </p:cBhvr>
                                      <p:from x="200000" y="450000"/>
                                      <p:to x="100000" y="100000"/>
                                    </p:animScale>
                                    <p:set>
                                      <p:cBhvr>
                                        <p:cTn id="65" dur="770" fill="hold"/>
                                        <p:tgtEl>
                                          <p:spTgt spid="66563">
                                            <p:txEl>
                                              <p:pRg st="7" end="7"/>
                                            </p:txEl>
                                          </p:spTgt>
                                        </p:tgtEl>
                                        <p:attrNameLst>
                                          <p:attrName>ppt_x</p:attrName>
                                        </p:attrNameLst>
                                      </p:cBhvr>
                                      <p:to>
                                        <p:strVal val="(0.5)"/>
                                      </p:to>
                                    </p:set>
                                    <p:anim from="(0.5)" to="(#ppt_x)" calcmode="lin" valueType="num">
                                      <p:cBhvr>
                                        <p:cTn id="66" dur="1230" accel="100000" fill="hold">
                                          <p:stCondLst>
                                            <p:cond delay="770"/>
                                          </p:stCondLst>
                                        </p:cTn>
                                        <p:tgtEl>
                                          <p:spTgt spid="66563">
                                            <p:txEl>
                                              <p:pRg st="7" end="7"/>
                                            </p:txEl>
                                          </p:spTgt>
                                        </p:tgtEl>
                                        <p:attrNameLst>
                                          <p:attrName>ppt_x</p:attrName>
                                        </p:attrNameLst>
                                      </p:cBhvr>
                                    </p:anim>
                                    <p:set>
                                      <p:cBhvr>
                                        <p:cTn id="67" dur="770" fill="hold"/>
                                        <p:tgtEl>
                                          <p:spTgt spid="66563">
                                            <p:txEl>
                                              <p:pRg st="7" end="7"/>
                                            </p:txEl>
                                          </p:spTgt>
                                        </p:tgtEl>
                                        <p:attrNameLst>
                                          <p:attrName>ppt_y</p:attrName>
                                        </p:attrNameLst>
                                      </p:cBhvr>
                                      <p:to>
                                        <p:strVal val="(#ppt_y+0.4)"/>
                                      </p:to>
                                    </p:set>
                                    <p:anim from="(#ppt_y+0.4)" to="(#ppt_y)" calcmode="lin" valueType="num">
                                      <p:cBhvr>
                                        <p:cTn id="68" dur="1230" accel="100000" fill="hold">
                                          <p:stCondLst>
                                            <p:cond delay="770"/>
                                          </p:stCondLst>
                                        </p:cTn>
                                        <p:tgtEl>
                                          <p:spTgt spid="66563">
                                            <p:txEl>
                                              <p:pRg st="7" end="7"/>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solidFill>
                  <a:srgbClr val="FFC000"/>
                </a:solidFill>
              </a:rPr>
              <a:t>Vymezení pravomocí Unie vs. ČS</a:t>
            </a:r>
            <a:endParaRPr lang="cs-CZ" dirty="0">
              <a:solidFill>
                <a:srgbClr val="FFC000"/>
              </a:solidFill>
            </a:endParaRPr>
          </a:p>
        </p:txBody>
      </p:sp>
      <p:sp>
        <p:nvSpPr>
          <p:cNvPr id="39939" name="Zástupný symbol pro obsah 2"/>
          <p:cNvSpPr>
            <a:spLocks noGrp="1"/>
          </p:cNvSpPr>
          <p:nvPr>
            <p:ph idx="1"/>
          </p:nvPr>
        </p:nvSpPr>
        <p:spPr/>
        <p:txBody>
          <a:bodyPr/>
          <a:lstStyle/>
          <a:p>
            <a:pPr>
              <a:spcBef>
                <a:spcPts val="1200"/>
              </a:spcBef>
              <a:defRPr/>
            </a:pPr>
            <a:r>
              <a:rPr lang="cs-CZ" dirty="0" smtClean="0"/>
              <a:t>Zásada svěření pravomocí Unii</a:t>
            </a:r>
          </a:p>
          <a:p>
            <a:pPr>
              <a:spcBef>
                <a:spcPts val="1200"/>
              </a:spcBef>
              <a:defRPr/>
            </a:pPr>
            <a:r>
              <a:rPr lang="cs-CZ" dirty="0" smtClean="0"/>
              <a:t>Výkon se pak řídí zásadou </a:t>
            </a:r>
            <a:r>
              <a:rPr lang="cs-CZ" b="1" u="sng" dirty="0" smtClean="0">
                <a:solidFill>
                  <a:srgbClr val="7030A0"/>
                </a:solidFill>
              </a:rPr>
              <a:t>subsidiarity </a:t>
            </a:r>
            <a:r>
              <a:rPr lang="cs-CZ" dirty="0" smtClean="0"/>
              <a:t>a </a:t>
            </a:r>
            <a:r>
              <a:rPr lang="cs-CZ" b="1" u="sng" dirty="0" smtClean="0">
                <a:solidFill>
                  <a:srgbClr val="7030A0"/>
                </a:solidFill>
              </a:rPr>
              <a:t>proporcionality</a:t>
            </a:r>
            <a:r>
              <a:rPr lang="cs-CZ" dirty="0" smtClean="0"/>
              <a:t> (definice)</a:t>
            </a:r>
          </a:p>
          <a:p>
            <a:pPr>
              <a:spcBef>
                <a:spcPts val="1200"/>
              </a:spcBef>
              <a:defRPr/>
            </a:pPr>
            <a:r>
              <a:rPr lang="cs-CZ" dirty="0" smtClean="0"/>
              <a:t>Nové systematické vymezení pravomocí Unie: (i) výlučné; (</a:t>
            </a:r>
            <a:r>
              <a:rPr lang="cs-CZ" dirty="0" err="1" smtClean="0"/>
              <a:t>ii</a:t>
            </a:r>
            <a:r>
              <a:rPr lang="cs-CZ" dirty="0" smtClean="0"/>
              <a:t>) sdílené; (</a:t>
            </a:r>
            <a:r>
              <a:rPr lang="cs-CZ" dirty="0" err="1" smtClean="0"/>
              <a:t>iii</a:t>
            </a:r>
            <a:r>
              <a:rPr lang="cs-CZ" dirty="0" smtClean="0"/>
              <a:t>) koordinované</a:t>
            </a:r>
          </a:p>
          <a:p>
            <a:pPr>
              <a:spcBef>
                <a:spcPts val="1200"/>
              </a:spcBef>
              <a:defRPr/>
            </a:pPr>
            <a:r>
              <a:rPr lang="cs-CZ" dirty="0" smtClean="0"/>
              <a:t>Instituce EU a jejich </a:t>
            </a:r>
            <a:r>
              <a:rPr lang="cs-CZ" dirty="0" err="1" smtClean="0"/>
              <a:t>pravomoce</a:t>
            </a:r>
            <a:r>
              <a:rPr lang="cs-CZ" dirty="0" smtClean="0"/>
              <a:t>?</a:t>
            </a:r>
          </a:p>
          <a:p>
            <a:pPr>
              <a:spcBef>
                <a:spcPts val="1200"/>
              </a:spcBef>
              <a:defRPr/>
            </a:pPr>
            <a:r>
              <a:rPr lang="cs-CZ" dirty="0" err="1" smtClean="0"/>
              <a:t>Supranacionální</a:t>
            </a:r>
            <a:r>
              <a:rPr lang="cs-CZ" dirty="0" smtClean="0"/>
              <a:t> (nadstátní integrace)?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wipe(down)">
                                      <p:cBhvr>
                                        <p:cTn id="7" dur="500"/>
                                        <p:tgtEl>
                                          <p:spTgt spid="399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9939">
                                            <p:txEl>
                                              <p:pRg st="1" end="1"/>
                                            </p:txEl>
                                          </p:spTgt>
                                        </p:tgtEl>
                                        <p:attrNameLst>
                                          <p:attrName>style.visibility</p:attrName>
                                        </p:attrNameLst>
                                      </p:cBhvr>
                                      <p:to>
                                        <p:strVal val="visible"/>
                                      </p:to>
                                    </p:set>
                                    <p:anim calcmode="lin" valueType="num">
                                      <p:cBhvr additive="base">
                                        <p:cTn id="12" dur="500" fill="hold"/>
                                        <p:tgtEl>
                                          <p:spTgt spid="39939">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99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nodeType="clickEffect">
                                  <p:stCondLst>
                                    <p:cond delay="0"/>
                                  </p:stCondLst>
                                  <p:childTnLst>
                                    <p:set>
                                      <p:cBhvr>
                                        <p:cTn id="17" dur="1" fill="hold">
                                          <p:stCondLst>
                                            <p:cond delay="0"/>
                                          </p:stCondLst>
                                        </p:cTn>
                                        <p:tgtEl>
                                          <p:spTgt spid="39939">
                                            <p:txEl>
                                              <p:pRg st="2" end="2"/>
                                            </p:txEl>
                                          </p:spTgt>
                                        </p:tgtEl>
                                        <p:attrNameLst>
                                          <p:attrName>style.visibility</p:attrName>
                                        </p:attrNameLst>
                                      </p:cBhvr>
                                      <p:to>
                                        <p:strVal val="visible"/>
                                      </p:to>
                                    </p:set>
                                    <p:animEffect transition="in" filter="box(in)">
                                      <p:cBhvr>
                                        <p:cTn id="18" dur="500"/>
                                        <p:tgtEl>
                                          <p:spTgt spid="39939">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nodeType="clickEffect">
                                  <p:stCondLst>
                                    <p:cond delay="0"/>
                                  </p:stCondLst>
                                  <p:childTnLst>
                                    <p:set>
                                      <p:cBhvr>
                                        <p:cTn id="22" dur="1" fill="hold">
                                          <p:stCondLst>
                                            <p:cond delay="0"/>
                                          </p:stCondLst>
                                        </p:cTn>
                                        <p:tgtEl>
                                          <p:spTgt spid="39939">
                                            <p:txEl>
                                              <p:pRg st="3" end="3"/>
                                            </p:txEl>
                                          </p:spTgt>
                                        </p:tgtEl>
                                        <p:attrNameLst>
                                          <p:attrName>style.visibility</p:attrName>
                                        </p:attrNameLst>
                                      </p:cBhvr>
                                      <p:to>
                                        <p:strVal val="visible"/>
                                      </p:to>
                                    </p:set>
                                    <p:animEffect transition="in" filter="box(in)">
                                      <p:cBhvr>
                                        <p:cTn id="23" dur="500"/>
                                        <p:tgtEl>
                                          <p:spTgt spid="39939">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nodeType="clickEffect">
                                  <p:stCondLst>
                                    <p:cond delay="0"/>
                                  </p:stCondLst>
                                  <p:childTnLst>
                                    <p:set>
                                      <p:cBhvr>
                                        <p:cTn id="27" dur="1" fill="hold">
                                          <p:stCondLst>
                                            <p:cond delay="0"/>
                                          </p:stCondLst>
                                        </p:cTn>
                                        <p:tgtEl>
                                          <p:spTgt spid="39939">
                                            <p:txEl>
                                              <p:pRg st="4" end="4"/>
                                            </p:txEl>
                                          </p:spTgt>
                                        </p:tgtEl>
                                        <p:attrNameLst>
                                          <p:attrName>style.visibility</p:attrName>
                                        </p:attrNameLst>
                                      </p:cBhvr>
                                      <p:to>
                                        <p:strVal val="visible"/>
                                      </p:to>
                                    </p:set>
                                    <p:animEffect transition="in" filter="box(in)">
                                      <p:cBhvr>
                                        <p:cTn id="28" dur="500"/>
                                        <p:tgtEl>
                                          <p:spTgt spid="399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Dle čl. 10a Ústavy ČR</a:t>
            </a:r>
            <a:endParaRPr lang="cs-CZ" dirty="0"/>
          </a:p>
        </p:txBody>
      </p:sp>
      <p:sp>
        <p:nvSpPr>
          <p:cNvPr id="39939" name="Zástupný symbol pro obsah 2"/>
          <p:cNvSpPr>
            <a:spLocks noGrp="1"/>
          </p:cNvSpPr>
          <p:nvPr>
            <p:ph idx="1"/>
          </p:nvPr>
        </p:nvSpPr>
        <p:spPr>
          <a:xfrm>
            <a:off x="251520" y="1774825"/>
            <a:ext cx="8640960" cy="4625975"/>
          </a:xfrm>
        </p:spPr>
        <p:txBody>
          <a:bodyPr/>
          <a:lstStyle/>
          <a:p>
            <a:pPr>
              <a:spcBef>
                <a:spcPts val="600"/>
              </a:spcBef>
            </a:pPr>
            <a:r>
              <a:rPr lang="cs-CZ" u="sng" dirty="0" smtClean="0"/>
              <a:t>Kde je ukotveno přenesení pravomocí?</a:t>
            </a:r>
          </a:p>
          <a:p>
            <a:pPr>
              <a:spcBef>
                <a:spcPts val="600"/>
              </a:spcBef>
            </a:pPr>
            <a:r>
              <a:rPr lang="cs-CZ" dirty="0" smtClean="0"/>
              <a:t>Mezinárodní smlouvou mohou být některé pravomoci orgánů ČR přeneseny na mezinárodní organizaci nebo instituci</a:t>
            </a:r>
          </a:p>
          <a:p>
            <a:pPr>
              <a:spcBef>
                <a:spcPts val="600"/>
              </a:spcBef>
            </a:pPr>
            <a:r>
              <a:rPr lang="cs-CZ" dirty="0" smtClean="0"/>
              <a:t>K ratifikaci mez. Smlouvy je třeba souhlasu Parlamentu, nestanoví-li ústavní zákon, že k ratifikaci je třeba souhlasu v referendu</a:t>
            </a:r>
          </a:p>
          <a:p>
            <a:pPr>
              <a:spcBef>
                <a:spcPts val="600"/>
              </a:spcBef>
            </a:pPr>
            <a:r>
              <a:rPr lang="cs-CZ" dirty="0" smtClean="0"/>
              <a:t>=</a:t>
            </a:r>
            <a:r>
              <a:rPr lang="cs-CZ" b="1" u="sng" dirty="0" smtClean="0">
                <a:cs typeface="Times New Roman" pitchFamily="18" charset="0"/>
              </a:rPr>
              <a:t>&gt;tzv. </a:t>
            </a:r>
            <a:r>
              <a:rPr lang="cs-CZ" b="1" u="sng" dirty="0" err="1" smtClean="0">
                <a:cs typeface="Times New Roman" pitchFamily="18" charset="0"/>
              </a:rPr>
              <a:t>euronovela</a:t>
            </a:r>
            <a:r>
              <a:rPr lang="cs-CZ" b="1" u="sng" dirty="0" smtClean="0">
                <a:cs typeface="Times New Roman" pitchFamily="18" charset="0"/>
              </a:rPr>
              <a:t> Ústavy ČR</a:t>
            </a:r>
            <a:endParaRPr lang="cs-CZ" b="1" u="sng"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 calcmode="lin" valueType="num">
                                      <p:cBhvr additive="base">
                                        <p:cTn id="7" dur="500" fill="hold"/>
                                        <p:tgtEl>
                                          <p:spTgt spid="399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99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9939">
                                            <p:txEl>
                                              <p:pRg st="1" end="1"/>
                                            </p:txEl>
                                          </p:spTgt>
                                        </p:tgtEl>
                                        <p:attrNameLst>
                                          <p:attrName>style.visibility</p:attrName>
                                        </p:attrNameLst>
                                      </p:cBhvr>
                                      <p:to>
                                        <p:strVal val="visible"/>
                                      </p:to>
                                    </p:set>
                                    <p:anim calcmode="lin" valueType="num">
                                      <p:cBhvr additive="base">
                                        <p:cTn id="13" dur="500" fill="hold"/>
                                        <p:tgtEl>
                                          <p:spTgt spid="3993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99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9939">
                                            <p:txEl>
                                              <p:pRg st="2" end="2"/>
                                            </p:txEl>
                                          </p:spTgt>
                                        </p:tgtEl>
                                        <p:attrNameLst>
                                          <p:attrName>style.visibility</p:attrName>
                                        </p:attrNameLst>
                                      </p:cBhvr>
                                      <p:to>
                                        <p:strVal val="visible"/>
                                      </p:to>
                                    </p:set>
                                    <p:anim calcmode="lin" valueType="num">
                                      <p:cBhvr additive="base">
                                        <p:cTn id="19" dur="500" fill="hold"/>
                                        <p:tgtEl>
                                          <p:spTgt spid="3993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99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9939">
                                            <p:txEl>
                                              <p:pRg st="3" end="3"/>
                                            </p:txEl>
                                          </p:spTgt>
                                        </p:tgtEl>
                                        <p:attrNameLst>
                                          <p:attrName>style.visibility</p:attrName>
                                        </p:attrNameLst>
                                      </p:cBhvr>
                                      <p:to>
                                        <p:strVal val="visible"/>
                                      </p:to>
                                    </p:set>
                                    <p:anim calcmode="lin" valueType="num">
                                      <p:cBhvr additive="base">
                                        <p:cTn id="25" dur="500" fill="hold"/>
                                        <p:tgtEl>
                                          <p:spTgt spid="3993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993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Vymezení přenesení pravomocí</a:t>
            </a:r>
            <a:endParaRPr lang="cs-CZ" dirty="0"/>
          </a:p>
        </p:txBody>
      </p:sp>
      <p:sp>
        <p:nvSpPr>
          <p:cNvPr id="40963" name="Zástupný symbol pro obsah 2"/>
          <p:cNvSpPr>
            <a:spLocks noGrp="1"/>
          </p:cNvSpPr>
          <p:nvPr>
            <p:ph idx="1"/>
          </p:nvPr>
        </p:nvSpPr>
        <p:spPr/>
        <p:txBody>
          <a:bodyPr/>
          <a:lstStyle/>
          <a:p>
            <a:r>
              <a:rPr lang="cs-CZ" sz="2400" dirty="0" smtClean="0"/>
              <a:t>„</a:t>
            </a:r>
            <a:r>
              <a:rPr lang="cs-CZ" sz="2400" i="1" dirty="0" smtClean="0"/>
              <a:t>Svrchovaný stát při svém vstupu předává mezinárodní instituci část svých svrchovaných pravomocí v oblasti tvorby práva, vynucování práva, centrálního bankovnictví atd. Nevzdává se tím svrchovanosti samotné, která je pojmovým znakem samostatného státu. Naopak svou svrchovanost zhodnocuje tím, že ji v některých oblastech vykonává společně s jinými státy prostřednictvím zvláštního mezinárodního subjektu. Vstup do Evropské unie proto </a:t>
            </a:r>
            <a:r>
              <a:rPr lang="cs-CZ" sz="2400" i="1" u="sng" dirty="0" smtClean="0"/>
              <a:t>nebude</a:t>
            </a:r>
            <a:r>
              <a:rPr lang="cs-CZ" sz="2400" i="1" dirty="0" smtClean="0"/>
              <a:t> mít za následek ztrátu svrchovanosti českého státu, ale jen </a:t>
            </a:r>
            <a:r>
              <a:rPr lang="cs-CZ" sz="2400" i="1" u="sng" dirty="0" smtClean="0"/>
              <a:t>odlišný výkon svrchovaných pravomocí</a:t>
            </a:r>
            <a:r>
              <a:rPr lang="cs-CZ" sz="2400" i="1" dirty="0" smtClean="0"/>
              <a:t>.“</a:t>
            </a:r>
          </a:p>
          <a:p>
            <a:pPr>
              <a:buFont typeface="Wingdings 2" pitchFamily="18" charset="2"/>
              <a:buNone/>
            </a:pPr>
            <a:endParaRPr lang="cs-CZ" sz="2400" dirty="0" smtClean="0"/>
          </a:p>
          <a:p>
            <a:r>
              <a:rPr lang="cs-CZ" sz="2400" dirty="0" smtClean="0"/>
              <a:t>Zdroj: důvodová zpráva k ústavnímu zákonu č. 395/2001 Sb.</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	přenesení pravomocí</a:t>
            </a:r>
            <a:endParaRPr lang="cs-CZ" dirty="0"/>
          </a:p>
        </p:txBody>
      </p:sp>
      <p:sp>
        <p:nvSpPr>
          <p:cNvPr id="41987" name="Zástupný symbol pro obsah 2"/>
          <p:cNvSpPr>
            <a:spLocks noGrp="1"/>
          </p:cNvSpPr>
          <p:nvPr>
            <p:ph idx="1"/>
          </p:nvPr>
        </p:nvSpPr>
        <p:spPr>
          <a:xfrm>
            <a:off x="251520" y="1774825"/>
            <a:ext cx="8640960" cy="4625975"/>
          </a:xfrm>
        </p:spPr>
        <p:txBody>
          <a:bodyPr/>
          <a:lstStyle/>
          <a:p>
            <a:pPr>
              <a:spcBef>
                <a:spcPts val="600"/>
              </a:spcBef>
            </a:pPr>
            <a:r>
              <a:rPr lang="cs-CZ" sz="3000" dirty="0" smtClean="0"/>
              <a:t>Toto přenesení pravomocí se děje </a:t>
            </a:r>
            <a:r>
              <a:rPr lang="cs-CZ" sz="3000" i="1" dirty="0" smtClean="0"/>
              <a:t>již </a:t>
            </a:r>
            <a:r>
              <a:rPr lang="cs-CZ" sz="3000" b="1" i="1" dirty="0" smtClean="0"/>
              <a:t>samotnou Přístupovou smlouvou v rozsahu jí stanoveném a v míře nutné pro naplnění cílů evropské integrace</a:t>
            </a:r>
            <a:r>
              <a:rPr lang="cs-CZ" sz="3000" i="1" dirty="0" smtClean="0"/>
              <a:t>, resp. účelu členství České republiky v Evropské unii.</a:t>
            </a:r>
          </a:p>
          <a:p>
            <a:pPr>
              <a:spcBef>
                <a:spcPts val="600"/>
              </a:spcBef>
              <a:buNone/>
            </a:pPr>
            <a:endParaRPr lang="cs-CZ" sz="3000" i="1" dirty="0" smtClean="0"/>
          </a:p>
          <a:p>
            <a:pPr>
              <a:spcBef>
                <a:spcPts val="600"/>
              </a:spcBef>
            </a:pPr>
            <a:r>
              <a:rPr lang="cs-CZ" sz="3000" dirty="0" smtClean="0"/>
              <a:t>Orgány mezinárodní instituce budou vykonávat přenesené pravomoci namísto orgánů vnitrostátních. Nejde tedy, jak již řečeno, o </a:t>
            </a:r>
            <a:r>
              <a:rPr lang="cs-CZ" sz="3000" u="sng" dirty="0" smtClean="0"/>
              <a:t>omezení suverenity</a:t>
            </a:r>
            <a:r>
              <a:rPr lang="cs-CZ" sz="3000" dirty="0" smtClean="0"/>
              <a:t>, ale spíše o její </a:t>
            </a:r>
            <a:r>
              <a:rPr lang="cs-CZ" sz="3000" u="sng" dirty="0" smtClean="0"/>
              <a:t>transfer.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Effect transition="in" filter="fade">
                                      <p:cBhvr>
                                        <p:cTn id="7" dur="770" decel="100000"/>
                                        <p:tgtEl>
                                          <p:spTgt spid="41987">
                                            <p:txEl>
                                              <p:pRg st="0" end="0"/>
                                            </p:txEl>
                                          </p:spTgt>
                                        </p:tgtEl>
                                      </p:cBhvr>
                                    </p:animEffect>
                                    <p:animScale>
                                      <p:cBhvr>
                                        <p:cTn id="8" dur="770" decel="100000"/>
                                        <p:tgtEl>
                                          <p:spTgt spid="41987">
                                            <p:txEl>
                                              <p:pRg st="0" end="0"/>
                                            </p:txEl>
                                          </p:spTgt>
                                        </p:tgtEl>
                                      </p:cBhvr>
                                      <p:from x="10000" y="10000"/>
                                      <p:to x="200000" y="450000"/>
                                    </p:animScale>
                                    <p:animScale>
                                      <p:cBhvr>
                                        <p:cTn id="9" dur="1230" accel="100000" fill="hold">
                                          <p:stCondLst>
                                            <p:cond delay="770"/>
                                          </p:stCondLst>
                                        </p:cTn>
                                        <p:tgtEl>
                                          <p:spTgt spid="41987">
                                            <p:txEl>
                                              <p:pRg st="0" end="0"/>
                                            </p:txEl>
                                          </p:spTgt>
                                        </p:tgtEl>
                                      </p:cBhvr>
                                      <p:from x="200000" y="450000"/>
                                      <p:to x="100000" y="100000"/>
                                    </p:animScale>
                                    <p:set>
                                      <p:cBhvr>
                                        <p:cTn id="10" dur="770" fill="hold"/>
                                        <p:tgtEl>
                                          <p:spTgt spid="41987">
                                            <p:txEl>
                                              <p:pRg st="0" end="0"/>
                                            </p:txEl>
                                          </p:spTgt>
                                        </p:tgtEl>
                                        <p:attrNameLst>
                                          <p:attrName>ppt_x</p:attrName>
                                        </p:attrNameLst>
                                      </p:cBhvr>
                                      <p:to>
                                        <p:strVal val="(0.5)"/>
                                      </p:to>
                                    </p:set>
                                    <p:anim from="(0.5)" to="(#ppt_x)" calcmode="lin" valueType="num">
                                      <p:cBhvr>
                                        <p:cTn id="11" dur="1230" accel="100000" fill="hold">
                                          <p:stCondLst>
                                            <p:cond delay="770"/>
                                          </p:stCondLst>
                                        </p:cTn>
                                        <p:tgtEl>
                                          <p:spTgt spid="41987">
                                            <p:txEl>
                                              <p:pRg st="0" end="0"/>
                                            </p:txEl>
                                          </p:spTgt>
                                        </p:tgtEl>
                                        <p:attrNameLst>
                                          <p:attrName>ppt_x</p:attrName>
                                        </p:attrNameLst>
                                      </p:cBhvr>
                                    </p:anim>
                                    <p:set>
                                      <p:cBhvr>
                                        <p:cTn id="12" dur="770" fill="hold"/>
                                        <p:tgtEl>
                                          <p:spTgt spid="41987">
                                            <p:txEl>
                                              <p:pRg st="0" end="0"/>
                                            </p:txEl>
                                          </p:spTgt>
                                        </p:tgtEl>
                                        <p:attrNameLst>
                                          <p:attrName>ppt_y</p:attrName>
                                        </p:attrNameLst>
                                      </p:cBhvr>
                                      <p:to>
                                        <p:strVal val="(#ppt_y+0.4)"/>
                                      </p:to>
                                    </p:set>
                                    <p:anim from="(#ppt_y+0.4)" to="(#ppt_y)" calcmode="lin" valueType="num">
                                      <p:cBhvr>
                                        <p:cTn id="13" dur="1230" accel="100000" fill="hold">
                                          <p:stCondLst>
                                            <p:cond delay="770"/>
                                          </p:stCondLst>
                                        </p:cTn>
                                        <p:tgtEl>
                                          <p:spTgt spid="41987">
                                            <p:txEl>
                                              <p:pRg st="0" end="0"/>
                                            </p:txEl>
                                          </p:spTgt>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1" presetClass="entr" presetSubtype="0" fill="hold" nodeType="clickEffect">
                                  <p:stCondLst>
                                    <p:cond delay="0"/>
                                  </p:stCondLst>
                                  <p:childTnLst>
                                    <p:set>
                                      <p:cBhvr>
                                        <p:cTn id="17" dur="1" fill="hold">
                                          <p:stCondLst>
                                            <p:cond delay="0"/>
                                          </p:stCondLst>
                                        </p:cTn>
                                        <p:tgtEl>
                                          <p:spTgt spid="41987">
                                            <p:txEl>
                                              <p:pRg st="2" end="2"/>
                                            </p:txEl>
                                          </p:spTgt>
                                        </p:tgtEl>
                                        <p:attrNameLst>
                                          <p:attrName>style.visibility</p:attrName>
                                        </p:attrNameLst>
                                      </p:cBhvr>
                                      <p:to>
                                        <p:strVal val="visible"/>
                                      </p:to>
                                    </p:set>
                                    <p:animEffect transition="in" filter="fade">
                                      <p:cBhvr>
                                        <p:cTn id="18" dur="770" decel="100000"/>
                                        <p:tgtEl>
                                          <p:spTgt spid="41987">
                                            <p:txEl>
                                              <p:pRg st="2" end="2"/>
                                            </p:txEl>
                                          </p:spTgt>
                                        </p:tgtEl>
                                      </p:cBhvr>
                                    </p:animEffect>
                                    <p:animScale>
                                      <p:cBhvr>
                                        <p:cTn id="19" dur="770" decel="100000"/>
                                        <p:tgtEl>
                                          <p:spTgt spid="41987">
                                            <p:txEl>
                                              <p:pRg st="2" end="2"/>
                                            </p:txEl>
                                          </p:spTgt>
                                        </p:tgtEl>
                                      </p:cBhvr>
                                      <p:from x="10000" y="10000"/>
                                      <p:to x="200000" y="450000"/>
                                    </p:animScale>
                                    <p:animScale>
                                      <p:cBhvr>
                                        <p:cTn id="20" dur="1230" accel="100000" fill="hold">
                                          <p:stCondLst>
                                            <p:cond delay="770"/>
                                          </p:stCondLst>
                                        </p:cTn>
                                        <p:tgtEl>
                                          <p:spTgt spid="41987">
                                            <p:txEl>
                                              <p:pRg st="2" end="2"/>
                                            </p:txEl>
                                          </p:spTgt>
                                        </p:tgtEl>
                                      </p:cBhvr>
                                      <p:from x="200000" y="450000"/>
                                      <p:to x="100000" y="100000"/>
                                    </p:animScale>
                                    <p:set>
                                      <p:cBhvr>
                                        <p:cTn id="21" dur="770" fill="hold"/>
                                        <p:tgtEl>
                                          <p:spTgt spid="41987">
                                            <p:txEl>
                                              <p:pRg st="2" end="2"/>
                                            </p:txEl>
                                          </p:spTgt>
                                        </p:tgtEl>
                                        <p:attrNameLst>
                                          <p:attrName>ppt_x</p:attrName>
                                        </p:attrNameLst>
                                      </p:cBhvr>
                                      <p:to>
                                        <p:strVal val="(0.5)"/>
                                      </p:to>
                                    </p:set>
                                    <p:anim from="(0.5)" to="(#ppt_x)" calcmode="lin" valueType="num">
                                      <p:cBhvr>
                                        <p:cTn id="22" dur="1230" accel="100000" fill="hold">
                                          <p:stCondLst>
                                            <p:cond delay="770"/>
                                          </p:stCondLst>
                                        </p:cTn>
                                        <p:tgtEl>
                                          <p:spTgt spid="41987">
                                            <p:txEl>
                                              <p:pRg st="2" end="2"/>
                                            </p:txEl>
                                          </p:spTgt>
                                        </p:tgtEl>
                                        <p:attrNameLst>
                                          <p:attrName>ppt_x</p:attrName>
                                        </p:attrNameLst>
                                      </p:cBhvr>
                                    </p:anim>
                                    <p:set>
                                      <p:cBhvr>
                                        <p:cTn id="23" dur="770" fill="hold"/>
                                        <p:tgtEl>
                                          <p:spTgt spid="41987">
                                            <p:txEl>
                                              <p:pRg st="2" end="2"/>
                                            </p:txEl>
                                          </p:spTgt>
                                        </p:tgtEl>
                                        <p:attrNameLst>
                                          <p:attrName>ppt_y</p:attrName>
                                        </p:attrNameLst>
                                      </p:cBhvr>
                                      <p:to>
                                        <p:strVal val="(#ppt_y+0.4)"/>
                                      </p:to>
                                    </p:set>
                                    <p:anim from="(#ppt_y+0.4)" to="(#ppt_y)" calcmode="lin" valueType="num">
                                      <p:cBhvr>
                                        <p:cTn id="24" dur="1230" accel="100000" fill="hold">
                                          <p:stCondLst>
                                            <p:cond delay="770"/>
                                          </p:stCondLst>
                                        </p:cTn>
                                        <p:tgtEl>
                                          <p:spTgt spid="41987">
                                            <p:txEl>
                                              <p:pRg st="2" end="2"/>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Mez. smlouvy dle čl. 10 a 10a</a:t>
            </a:r>
            <a:endParaRPr lang="cs-CZ" dirty="0"/>
          </a:p>
        </p:txBody>
      </p:sp>
      <p:sp>
        <p:nvSpPr>
          <p:cNvPr id="43011" name="Zástupný symbol pro obsah 2"/>
          <p:cNvSpPr>
            <a:spLocks noGrp="1"/>
          </p:cNvSpPr>
          <p:nvPr>
            <p:ph idx="1"/>
          </p:nvPr>
        </p:nvSpPr>
        <p:spPr/>
        <p:txBody>
          <a:bodyPr/>
          <a:lstStyle/>
          <a:p>
            <a:r>
              <a:rPr lang="cs-CZ" sz="2800" b="1" dirty="0" smtClean="0"/>
              <a:t>smlouvy podle článku 10 Ústavy mají přednost před zákonem</a:t>
            </a:r>
            <a:r>
              <a:rPr lang="cs-CZ" sz="2800" dirty="0" smtClean="0"/>
              <a:t> a nikoliv před ústavním pořádkem a k jejich ratifikaci musí vyslovit souhlas prostou většinou Parlament. Smlouvy podle článku </a:t>
            </a:r>
            <a:r>
              <a:rPr lang="cs-CZ" sz="2800" b="1" dirty="0" smtClean="0">
                <a:solidFill>
                  <a:srgbClr val="FF0000"/>
                </a:solidFill>
              </a:rPr>
              <a:t>10a </a:t>
            </a:r>
            <a:r>
              <a:rPr lang="cs-CZ" sz="2800" dirty="0" smtClean="0"/>
              <a:t>Ústavy jsou však přijímány Parlamentem ústavní většinou.  Je však problematické určit, zdali jsou tyto smlouvy postaveny na roveň ústavního pořádku, nebo zda jsou pouze odnoží smluv, které mají aplikační přednost před zákonem a musejí být v souladu s ústavním pořádkem</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p:txBody>
          <a:bodyPr/>
          <a:lstStyle/>
          <a:p>
            <a:pPr algn="ctr"/>
            <a:r>
              <a:rPr lang="cs-CZ" dirty="0" smtClean="0">
                <a:solidFill>
                  <a:srgbClr val="FFC000"/>
                </a:solidFill>
                <a:effectLst/>
              </a:rPr>
              <a:t>Pravomoc vs. působnost</a:t>
            </a:r>
          </a:p>
        </p:txBody>
      </p:sp>
      <p:sp>
        <p:nvSpPr>
          <p:cNvPr id="3" name="Zástupný symbol pro obsah 2"/>
          <p:cNvSpPr>
            <a:spLocks noGrp="1"/>
          </p:cNvSpPr>
          <p:nvPr>
            <p:ph idx="1"/>
          </p:nvPr>
        </p:nvSpPr>
        <p:spPr>
          <a:xfrm>
            <a:off x="179512" y="1774825"/>
            <a:ext cx="8507288" cy="4625975"/>
          </a:xfrm>
        </p:spPr>
        <p:txBody>
          <a:bodyPr/>
          <a:lstStyle/>
          <a:p>
            <a:pPr>
              <a:spcBef>
                <a:spcPts val="1200"/>
              </a:spcBef>
              <a:defRPr/>
            </a:pPr>
            <a:r>
              <a:rPr lang="cs-CZ" b="1" u="sng" dirty="0" smtClean="0">
                <a:solidFill>
                  <a:srgbClr val="7030A0"/>
                </a:solidFill>
                <a:latin typeface="Corbel" pitchFamily="34" charset="0"/>
              </a:rPr>
              <a:t>pravomoc</a:t>
            </a:r>
            <a:r>
              <a:rPr lang="cs-CZ" dirty="0" smtClean="0">
                <a:latin typeface="Corbel" pitchFamily="34" charset="0"/>
              </a:rPr>
              <a:t>= oprávnění příslušného orgánu vykonávat veřejnou moc v oblasti své působnosti zákonem stanovenými právními prostředky</a:t>
            </a:r>
          </a:p>
          <a:p>
            <a:pPr>
              <a:spcBef>
                <a:spcPts val="1200"/>
              </a:spcBef>
              <a:defRPr/>
            </a:pPr>
            <a:r>
              <a:rPr lang="cs-CZ" b="1" u="sng" dirty="0" smtClean="0">
                <a:solidFill>
                  <a:srgbClr val="7030A0"/>
                </a:solidFill>
                <a:latin typeface="Corbel" pitchFamily="34" charset="0"/>
              </a:rPr>
              <a:t>působnost</a:t>
            </a:r>
            <a:r>
              <a:rPr lang="cs-CZ" dirty="0" smtClean="0">
                <a:latin typeface="Corbel" pitchFamily="34" charset="0"/>
              </a:rPr>
              <a:t> můžeme definovat jako okruh otázek, či problémů, o kterých je určitý subjekt oprávněn rozhodovat</a:t>
            </a:r>
          </a:p>
          <a:p>
            <a:pPr>
              <a:spcBef>
                <a:spcPts val="1200"/>
              </a:spcBef>
              <a:defRPr/>
            </a:pPr>
            <a:r>
              <a:rPr lang="cs-CZ" dirty="0" smtClean="0">
                <a:latin typeface="Corbel" pitchFamily="34" charset="0"/>
              </a:rPr>
              <a:t>Vertikální dělení pravomocí, tj. EU vs. ČS</a:t>
            </a:r>
            <a:endParaRPr lang="cs-CZ" dirty="0">
              <a:latin typeface="Corbel" pitchFamily="34"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p:txBody>
          <a:bodyPr/>
          <a:lstStyle/>
          <a:p>
            <a:r>
              <a:rPr lang="cs-CZ" dirty="0" smtClean="0">
                <a:solidFill>
                  <a:srgbClr val="FFC000"/>
                </a:solidFill>
                <a:effectLst/>
              </a:rPr>
              <a:t>Zásada svěřených pravomocí</a:t>
            </a:r>
          </a:p>
        </p:txBody>
      </p:sp>
      <p:sp>
        <p:nvSpPr>
          <p:cNvPr id="3" name="Zástupný symbol pro obsah 2"/>
          <p:cNvSpPr>
            <a:spLocks noGrp="1"/>
          </p:cNvSpPr>
          <p:nvPr>
            <p:ph idx="1"/>
          </p:nvPr>
        </p:nvSpPr>
        <p:spPr>
          <a:xfrm>
            <a:off x="0" y="1556792"/>
            <a:ext cx="8964488" cy="5072062"/>
          </a:xfrm>
        </p:spPr>
        <p:txBody>
          <a:bodyPr/>
          <a:lstStyle/>
          <a:p>
            <a:pPr>
              <a:spcBef>
                <a:spcPts val="600"/>
              </a:spcBef>
              <a:defRPr/>
            </a:pPr>
            <a:r>
              <a:rPr lang="cs-CZ" sz="2800" dirty="0" smtClean="0">
                <a:latin typeface="+mj-lt"/>
              </a:rPr>
              <a:t>Vychází se z toho, že pouze ČS mají originální právní subjektivitu, zatímco mez. organizace ji mají odvozenou a jsou v podstatě vázány na existenci ČS</a:t>
            </a:r>
          </a:p>
          <a:p>
            <a:pPr>
              <a:spcBef>
                <a:spcPts val="600"/>
              </a:spcBef>
              <a:defRPr/>
            </a:pPr>
            <a:r>
              <a:rPr lang="cs-CZ" sz="2800" dirty="0" err="1" smtClean="0">
                <a:solidFill>
                  <a:srgbClr val="FF0000"/>
                </a:solidFill>
                <a:latin typeface="+mj-lt"/>
              </a:rPr>
              <a:t>Supranacionální</a:t>
            </a:r>
            <a:r>
              <a:rPr lang="cs-CZ" sz="2800" dirty="0" smtClean="0">
                <a:solidFill>
                  <a:srgbClr val="FF0000"/>
                </a:solidFill>
                <a:latin typeface="+mj-lt"/>
              </a:rPr>
              <a:t> integrace </a:t>
            </a:r>
            <a:r>
              <a:rPr lang="cs-CZ" sz="2800" dirty="0" smtClean="0">
                <a:latin typeface="+mj-lt"/>
              </a:rPr>
              <a:t>(pravomoci pravomocí –nositeli jsou ČS ,které mohou určovat, rozšiřovat či zužovat pravomoci EU – viz čl. 48 SEU)</a:t>
            </a:r>
          </a:p>
          <a:p>
            <a:pPr>
              <a:spcBef>
                <a:spcPts val="600"/>
              </a:spcBef>
              <a:defRPr/>
            </a:pPr>
            <a:r>
              <a:rPr lang="cs-CZ" sz="2800" dirty="0" smtClean="0">
                <a:latin typeface="+mj-lt"/>
              </a:rPr>
              <a:t>Právní subjektivita dle článku 47 SEU</a:t>
            </a:r>
          </a:p>
          <a:p>
            <a:pPr>
              <a:spcBef>
                <a:spcPts val="600"/>
              </a:spcBef>
              <a:defRPr/>
            </a:pPr>
            <a:r>
              <a:rPr lang="cs-CZ" sz="2800" dirty="0" smtClean="0">
                <a:latin typeface="+mj-lt"/>
              </a:rPr>
              <a:t>+ článek 335 SFEU:</a:t>
            </a:r>
            <a:r>
              <a:rPr lang="cs-CZ" sz="2800" i="1" dirty="0" smtClean="0">
                <a:latin typeface="+mj-lt"/>
              </a:rPr>
              <a:t> „Unie má v každém z členských států nejširší způsobilost k právům a právním úkonům, jakou jejich vnitrostátní právo přiznává právnickým osobám</a:t>
            </a:r>
            <a:r>
              <a:rPr lang="cs-CZ" sz="2800" dirty="0" smtClean="0">
                <a:latin typeface="+mj-lt"/>
              </a:rPr>
              <a:t>.“</a:t>
            </a:r>
            <a:endParaRPr lang="cs-CZ" sz="2800" dirty="0">
              <a:latin typeface="+mj-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p:txBody>
          <a:bodyPr/>
          <a:lstStyle/>
          <a:p>
            <a:pPr algn="ctr"/>
            <a:r>
              <a:rPr lang="cs-CZ" dirty="0" smtClean="0">
                <a:solidFill>
                  <a:srgbClr val="FFC000"/>
                </a:solidFill>
                <a:effectLst/>
              </a:rPr>
              <a:t>Zásada svěřených pravomocí</a:t>
            </a:r>
          </a:p>
        </p:txBody>
      </p:sp>
      <p:sp>
        <p:nvSpPr>
          <p:cNvPr id="3" name="Zástupný symbol pro obsah 2"/>
          <p:cNvSpPr>
            <a:spLocks noGrp="1"/>
          </p:cNvSpPr>
          <p:nvPr>
            <p:ph idx="1"/>
          </p:nvPr>
        </p:nvSpPr>
        <p:spPr>
          <a:xfrm>
            <a:off x="323528" y="1628800"/>
            <a:ext cx="8568952" cy="4625975"/>
          </a:xfrm>
        </p:spPr>
        <p:txBody>
          <a:bodyPr/>
          <a:lstStyle/>
          <a:p>
            <a:pPr>
              <a:spcBef>
                <a:spcPts val="600"/>
              </a:spcBef>
              <a:defRPr/>
            </a:pPr>
            <a:r>
              <a:rPr lang="cs-CZ" sz="2800" dirty="0" smtClean="0"/>
              <a:t>Svěřené pravomoci jsou limitovány na konkrétní oblasti </a:t>
            </a:r>
            <a:r>
              <a:rPr lang="cs-CZ" sz="2800" dirty="0" smtClean="0">
                <a:cs typeface="Arial"/>
              </a:rPr>
              <a:t>=&gt;každý návrh legislativního aktu musí obsahovat zmocnění obsažené v primárním právu</a:t>
            </a:r>
          </a:p>
          <a:p>
            <a:pPr>
              <a:spcBef>
                <a:spcPts val="600"/>
              </a:spcBef>
              <a:defRPr/>
            </a:pPr>
            <a:r>
              <a:rPr lang="cs-CZ" sz="2800" dirty="0" smtClean="0"/>
              <a:t>Např. v čl. 50 SFEU: </a:t>
            </a:r>
            <a:r>
              <a:rPr lang="cs-CZ" sz="2800" dirty="0" smtClean="0">
                <a:solidFill>
                  <a:srgbClr val="7030A0"/>
                </a:solidFill>
              </a:rPr>
              <a:t>„</a:t>
            </a:r>
            <a:r>
              <a:rPr lang="cs-CZ" sz="2800" i="1" dirty="0" smtClean="0">
                <a:solidFill>
                  <a:srgbClr val="7030A0"/>
                </a:solidFill>
              </a:rPr>
              <a:t>Evropský parlament a Rada přijmou na návrh Komise  a po konzultaci s HSV řádným legislativním postupem směrnice k zavedení svobody usazování</a:t>
            </a:r>
            <a:r>
              <a:rPr lang="cs-CZ" sz="2800" dirty="0" smtClean="0">
                <a:solidFill>
                  <a:srgbClr val="7030A0"/>
                </a:solidFill>
              </a:rPr>
              <a:t>.“</a:t>
            </a:r>
          </a:p>
          <a:p>
            <a:pPr>
              <a:spcBef>
                <a:spcPts val="600"/>
              </a:spcBef>
              <a:defRPr/>
            </a:pPr>
            <a:r>
              <a:rPr lang="cs-CZ" sz="2800" b="1" dirty="0" smtClean="0">
                <a:solidFill>
                  <a:srgbClr val="7030A0"/>
                </a:solidFill>
              </a:rPr>
              <a:t>!Pozor! </a:t>
            </a:r>
            <a:r>
              <a:rPr lang="cs-CZ" sz="2800" dirty="0" smtClean="0"/>
              <a:t>Vymezení politik dle čl. 3 -6 SFEU není dostačujícím zmocněním pro vydání právního aktu, je třeba hledat v konkrétních ustanoveních pro danou politiku</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Rot="1" noChangeArrowheads="1"/>
          </p:cNvSpPr>
          <p:nvPr>
            <p:ph type="title" idx="4294967295"/>
          </p:nvPr>
        </p:nvSpPr>
        <p:spPr>
          <a:xfrm>
            <a:off x="228600" y="228600"/>
            <a:ext cx="8382000" cy="685800"/>
          </a:xfrm>
        </p:spPr>
        <p:txBody>
          <a:bodyPr>
            <a:normAutofit fontScale="90000"/>
          </a:bodyPr>
          <a:lstStyle/>
          <a:p>
            <a:pPr algn="ctr" eaLnBrk="1" hangingPunct="1">
              <a:defRPr/>
            </a:pPr>
            <a:r>
              <a:rPr lang="cs-CZ" sz="4100" dirty="0" smtClean="0">
                <a:solidFill>
                  <a:srgbClr val="FFC000"/>
                </a:solidFill>
                <a:latin typeface="Bookman Old Style" pitchFamily="18" charset="0"/>
              </a:rPr>
              <a:t>Výlučná pravomoc Unie</a:t>
            </a:r>
          </a:p>
        </p:txBody>
      </p:sp>
      <p:sp>
        <p:nvSpPr>
          <p:cNvPr id="75779" name="Rectangle 3"/>
          <p:cNvSpPr>
            <a:spLocks noGrp="1" noChangeArrowheads="1"/>
          </p:cNvSpPr>
          <p:nvPr>
            <p:ph type="body" idx="4294967295"/>
          </p:nvPr>
        </p:nvSpPr>
        <p:spPr>
          <a:xfrm>
            <a:off x="179388" y="1600200"/>
            <a:ext cx="8278812" cy="5257800"/>
          </a:xfrm>
        </p:spPr>
        <p:txBody>
          <a:bodyPr/>
          <a:lstStyle/>
          <a:p>
            <a:pPr marL="355600" lvl="1" indent="0" algn="just" eaLnBrk="1" hangingPunct="1">
              <a:spcAft>
                <a:spcPts val="700"/>
              </a:spcAft>
              <a:buFont typeface="Wingdings" pitchFamily="2" charset="2"/>
              <a:buNone/>
              <a:tabLst>
                <a:tab pos="176213" algn="l"/>
                <a:tab pos="354013" algn="l"/>
              </a:tabLst>
              <a:defRPr/>
            </a:pPr>
            <a:r>
              <a:rPr lang="cs-CZ" dirty="0" smtClean="0"/>
              <a:t>Pouze Unie vytváří a přijímá právně závazné akty v oblastech, kde mají pravomoc a členské státy tak mohou činit pouze tehdy, jsou-li k tomu Unií zmocněny nebo provádějí-li akty Unie.</a:t>
            </a:r>
            <a:endParaRPr lang="cs-CZ" u="sng" dirty="0" smtClean="0">
              <a:solidFill>
                <a:srgbClr val="66FFFF"/>
              </a:solidFill>
            </a:endParaRPr>
          </a:p>
          <a:p>
            <a:pPr marL="355600" lvl="1" indent="0" algn="just" eaLnBrk="1" hangingPunct="1">
              <a:spcAft>
                <a:spcPts val="100"/>
              </a:spcAft>
              <a:buClr>
                <a:srgbClr val="FF9900"/>
              </a:buClr>
              <a:buSzPct val="115000"/>
              <a:buFont typeface="Wingdings" pitchFamily="2" charset="2"/>
              <a:buAutoNum type="arabicPeriod"/>
              <a:tabLst>
                <a:tab pos="176213" algn="l"/>
                <a:tab pos="354013" algn="l"/>
              </a:tabLst>
              <a:defRPr/>
            </a:pPr>
            <a:r>
              <a:rPr lang="cs-CZ" sz="2400" dirty="0" smtClean="0"/>
              <a:t> Celní unie</a:t>
            </a:r>
          </a:p>
          <a:p>
            <a:pPr marL="355600" lvl="1" indent="0" algn="just" eaLnBrk="1" hangingPunct="1">
              <a:spcAft>
                <a:spcPts val="100"/>
              </a:spcAft>
              <a:buClr>
                <a:srgbClr val="FF9900"/>
              </a:buClr>
              <a:buSzPct val="115000"/>
              <a:buFont typeface="Wingdings" pitchFamily="2" charset="2"/>
              <a:buAutoNum type="arabicPeriod"/>
              <a:tabLst>
                <a:tab pos="176213" algn="l"/>
                <a:tab pos="354013" algn="l"/>
              </a:tabLst>
              <a:defRPr/>
            </a:pPr>
            <a:r>
              <a:rPr lang="cs-CZ" sz="2400" dirty="0" smtClean="0"/>
              <a:t> Stanovení pravidel hospodářské soutěže nezbytných pro       fungování JVT</a:t>
            </a:r>
          </a:p>
          <a:p>
            <a:pPr marL="355600" lvl="1" indent="0" algn="just" eaLnBrk="1" hangingPunct="1">
              <a:spcAft>
                <a:spcPts val="100"/>
              </a:spcAft>
              <a:buClr>
                <a:srgbClr val="FF9900"/>
              </a:buClr>
              <a:buSzPct val="115000"/>
              <a:buFont typeface="Wingdings" pitchFamily="2" charset="2"/>
              <a:buAutoNum type="arabicPeriod"/>
              <a:tabLst>
                <a:tab pos="176213" algn="l"/>
                <a:tab pos="354013" algn="l"/>
              </a:tabLst>
              <a:defRPr/>
            </a:pPr>
            <a:r>
              <a:rPr lang="cs-CZ" sz="2400" dirty="0" smtClean="0"/>
              <a:t> Měnová politika pro členské země, jejichž měnou je euro</a:t>
            </a:r>
          </a:p>
          <a:p>
            <a:pPr marL="355600" lvl="1" indent="0" algn="just" eaLnBrk="1" hangingPunct="1">
              <a:spcAft>
                <a:spcPts val="100"/>
              </a:spcAft>
              <a:buClr>
                <a:srgbClr val="FF9900"/>
              </a:buClr>
              <a:buSzPct val="115000"/>
              <a:buFont typeface="Wingdings" pitchFamily="2" charset="2"/>
              <a:buAutoNum type="arabicPeriod"/>
              <a:tabLst>
                <a:tab pos="176213" algn="l"/>
                <a:tab pos="354013" algn="l"/>
              </a:tabLst>
              <a:defRPr/>
            </a:pPr>
            <a:r>
              <a:rPr lang="cs-CZ" sz="2400" dirty="0" smtClean="0"/>
              <a:t> Zachování biologických mořských zdrojů v rámci spol. rybářské politiky </a:t>
            </a:r>
          </a:p>
          <a:p>
            <a:pPr marL="355600" lvl="1" indent="0" algn="just" eaLnBrk="1" hangingPunct="1">
              <a:spcAft>
                <a:spcPts val="100"/>
              </a:spcAft>
              <a:buClr>
                <a:srgbClr val="FF9900"/>
              </a:buClr>
              <a:buSzPct val="115000"/>
              <a:buFont typeface="Wingdings" pitchFamily="2" charset="2"/>
              <a:buAutoNum type="arabicPeriod"/>
              <a:tabLst>
                <a:tab pos="176213" algn="l"/>
                <a:tab pos="354013" algn="l"/>
              </a:tabLst>
              <a:defRPr/>
            </a:pPr>
            <a:r>
              <a:rPr lang="cs-CZ" sz="2400" dirty="0" smtClean="0"/>
              <a:t> Společná obchodní politika</a:t>
            </a:r>
          </a:p>
          <a:p>
            <a:pPr marL="355600" lvl="1" indent="0" algn="just" eaLnBrk="1" hangingPunct="1">
              <a:spcAft>
                <a:spcPts val="700"/>
              </a:spcAft>
              <a:buFont typeface="Wingdings" pitchFamily="2" charset="2"/>
              <a:buNone/>
              <a:tabLst>
                <a:tab pos="176213" algn="l"/>
                <a:tab pos="354013" algn="l"/>
              </a:tabLst>
              <a:defRPr/>
            </a:pPr>
            <a:endParaRPr lang="cs-CZ" sz="2400" dirty="0" smtClean="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75779">
                                            <p:txEl>
                                              <p:pRg st="1" end="1"/>
                                            </p:txEl>
                                          </p:spTgt>
                                        </p:tgtEl>
                                        <p:attrNameLst>
                                          <p:attrName>style.visibility</p:attrName>
                                        </p:attrNameLst>
                                      </p:cBhvr>
                                      <p:to>
                                        <p:strVal val="visible"/>
                                      </p:to>
                                    </p:set>
                                    <p:animEffect transition="in" filter="fade">
                                      <p:cBhvr>
                                        <p:cTn id="7" dur="770" decel="100000"/>
                                        <p:tgtEl>
                                          <p:spTgt spid="75779">
                                            <p:txEl>
                                              <p:pRg st="1" end="1"/>
                                            </p:txEl>
                                          </p:spTgt>
                                        </p:tgtEl>
                                      </p:cBhvr>
                                    </p:animEffect>
                                    <p:animScale>
                                      <p:cBhvr>
                                        <p:cTn id="8" dur="770" decel="100000"/>
                                        <p:tgtEl>
                                          <p:spTgt spid="75779">
                                            <p:txEl>
                                              <p:pRg st="1" end="1"/>
                                            </p:txEl>
                                          </p:spTgt>
                                        </p:tgtEl>
                                      </p:cBhvr>
                                      <p:from x="10000" y="10000"/>
                                      <p:to x="200000" y="450000"/>
                                    </p:animScale>
                                    <p:animScale>
                                      <p:cBhvr>
                                        <p:cTn id="9" dur="1230" accel="100000" fill="hold">
                                          <p:stCondLst>
                                            <p:cond delay="770"/>
                                          </p:stCondLst>
                                        </p:cTn>
                                        <p:tgtEl>
                                          <p:spTgt spid="75779">
                                            <p:txEl>
                                              <p:pRg st="1" end="1"/>
                                            </p:txEl>
                                          </p:spTgt>
                                        </p:tgtEl>
                                      </p:cBhvr>
                                      <p:from x="200000" y="450000"/>
                                      <p:to x="100000" y="100000"/>
                                    </p:animScale>
                                    <p:set>
                                      <p:cBhvr>
                                        <p:cTn id="10" dur="770" fill="hold"/>
                                        <p:tgtEl>
                                          <p:spTgt spid="75779">
                                            <p:txEl>
                                              <p:pRg st="1" end="1"/>
                                            </p:txEl>
                                          </p:spTgt>
                                        </p:tgtEl>
                                        <p:attrNameLst>
                                          <p:attrName>ppt_x</p:attrName>
                                        </p:attrNameLst>
                                      </p:cBhvr>
                                      <p:to>
                                        <p:strVal val="(0.5)"/>
                                      </p:to>
                                    </p:set>
                                    <p:anim from="(0.5)" to="(#ppt_x)" calcmode="lin" valueType="num">
                                      <p:cBhvr>
                                        <p:cTn id="11" dur="1230" accel="100000" fill="hold">
                                          <p:stCondLst>
                                            <p:cond delay="770"/>
                                          </p:stCondLst>
                                        </p:cTn>
                                        <p:tgtEl>
                                          <p:spTgt spid="75779">
                                            <p:txEl>
                                              <p:pRg st="1" end="1"/>
                                            </p:txEl>
                                          </p:spTgt>
                                        </p:tgtEl>
                                        <p:attrNameLst>
                                          <p:attrName>ppt_x</p:attrName>
                                        </p:attrNameLst>
                                      </p:cBhvr>
                                    </p:anim>
                                    <p:set>
                                      <p:cBhvr>
                                        <p:cTn id="12" dur="770" fill="hold"/>
                                        <p:tgtEl>
                                          <p:spTgt spid="75779">
                                            <p:txEl>
                                              <p:pRg st="1" end="1"/>
                                            </p:txEl>
                                          </p:spTgt>
                                        </p:tgtEl>
                                        <p:attrNameLst>
                                          <p:attrName>ppt_y</p:attrName>
                                        </p:attrNameLst>
                                      </p:cBhvr>
                                      <p:to>
                                        <p:strVal val="(#ppt_y+0.4)"/>
                                      </p:to>
                                    </p:set>
                                    <p:anim from="(#ppt_y+0.4)" to="(#ppt_y)" calcmode="lin" valueType="num">
                                      <p:cBhvr>
                                        <p:cTn id="13" dur="1230" accel="100000" fill="hold">
                                          <p:stCondLst>
                                            <p:cond delay="770"/>
                                          </p:stCondLst>
                                        </p:cTn>
                                        <p:tgtEl>
                                          <p:spTgt spid="75779">
                                            <p:txEl>
                                              <p:pRg st="1" end="1"/>
                                            </p:txEl>
                                          </p:spTgt>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1" presetClass="entr" presetSubtype="0" fill="hold" nodeType="clickEffect">
                                  <p:stCondLst>
                                    <p:cond delay="0"/>
                                  </p:stCondLst>
                                  <p:childTnLst>
                                    <p:set>
                                      <p:cBhvr>
                                        <p:cTn id="17" dur="1" fill="hold">
                                          <p:stCondLst>
                                            <p:cond delay="0"/>
                                          </p:stCondLst>
                                        </p:cTn>
                                        <p:tgtEl>
                                          <p:spTgt spid="75779">
                                            <p:txEl>
                                              <p:pRg st="2" end="2"/>
                                            </p:txEl>
                                          </p:spTgt>
                                        </p:tgtEl>
                                        <p:attrNameLst>
                                          <p:attrName>style.visibility</p:attrName>
                                        </p:attrNameLst>
                                      </p:cBhvr>
                                      <p:to>
                                        <p:strVal val="visible"/>
                                      </p:to>
                                    </p:set>
                                    <p:animEffect transition="in" filter="fade">
                                      <p:cBhvr>
                                        <p:cTn id="18" dur="770" decel="100000"/>
                                        <p:tgtEl>
                                          <p:spTgt spid="75779">
                                            <p:txEl>
                                              <p:pRg st="2" end="2"/>
                                            </p:txEl>
                                          </p:spTgt>
                                        </p:tgtEl>
                                      </p:cBhvr>
                                    </p:animEffect>
                                    <p:animScale>
                                      <p:cBhvr>
                                        <p:cTn id="19" dur="770" decel="100000"/>
                                        <p:tgtEl>
                                          <p:spTgt spid="75779">
                                            <p:txEl>
                                              <p:pRg st="2" end="2"/>
                                            </p:txEl>
                                          </p:spTgt>
                                        </p:tgtEl>
                                      </p:cBhvr>
                                      <p:from x="10000" y="10000"/>
                                      <p:to x="200000" y="450000"/>
                                    </p:animScale>
                                    <p:animScale>
                                      <p:cBhvr>
                                        <p:cTn id="20" dur="1230" accel="100000" fill="hold">
                                          <p:stCondLst>
                                            <p:cond delay="770"/>
                                          </p:stCondLst>
                                        </p:cTn>
                                        <p:tgtEl>
                                          <p:spTgt spid="75779">
                                            <p:txEl>
                                              <p:pRg st="2" end="2"/>
                                            </p:txEl>
                                          </p:spTgt>
                                        </p:tgtEl>
                                      </p:cBhvr>
                                      <p:from x="200000" y="450000"/>
                                      <p:to x="100000" y="100000"/>
                                    </p:animScale>
                                    <p:set>
                                      <p:cBhvr>
                                        <p:cTn id="21" dur="770" fill="hold"/>
                                        <p:tgtEl>
                                          <p:spTgt spid="75779">
                                            <p:txEl>
                                              <p:pRg st="2" end="2"/>
                                            </p:txEl>
                                          </p:spTgt>
                                        </p:tgtEl>
                                        <p:attrNameLst>
                                          <p:attrName>ppt_x</p:attrName>
                                        </p:attrNameLst>
                                      </p:cBhvr>
                                      <p:to>
                                        <p:strVal val="(0.5)"/>
                                      </p:to>
                                    </p:set>
                                    <p:anim from="(0.5)" to="(#ppt_x)" calcmode="lin" valueType="num">
                                      <p:cBhvr>
                                        <p:cTn id="22" dur="1230" accel="100000" fill="hold">
                                          <p:stCondLst>
                                            <p:cond delay="770"/>
                                          </p:stCondLst>
                                        </p:cTn>
                                        <p:tgtEl>
                                          <p:spTgt spid="75779">
                                            <p:txEl>
                                              <p:pRg st="2" end="2"/>
                                            </p:txEl>
                                          </p:spTgt>
                                        </p:tgtEl>
                                        <p:attrNameLst>
                                          <p:attrName>ppt_x</p:attrName>
                                        </p:attrNameLst>
                                      </p:cBhvr>
                                    </p:anim>
                                    <p:set>
                                      <p:cBhvr>
                                        <p:cTn id="23" dur="770" fill="hold"/>
                                        <p:tgtEl>
                                          <p:spTgt spid="75779">
                                            <p:txEl>
                                              <p:pRg st="2" end="2"/>
                                            </p:txEl>
                                          </p:spTgt>
                                        </p:tgtEl>
                                        <p:attrNameLst>
                                          <p:attrName>ppt_y</p:attrName>
                                        </p:attrNameLst>
                                      </p:cBhvr>
                                      <p:to>
                                        <p:strVal val="(#ppt_y+0.4)"/>
                                      </p:to>
                                    </p:set>
                                    <p:anim from="(#ppt_y+0.4)" to="(#ppt_y)" calcmode="lin" valueType="num">
                                      <p:cBhvr>
                                        <p:cTn id="24" dur="1230" accel="100000" fill="hold">
                                          <p:stCondLst>
                                            <p:cond delay="770"/>
                                          </p:stCondLst>
                                        </p:cTn>
                                        <p:tgtEl>
                                          <p:spTgt spid="75779">
                                            <p:txEl>
                                              <p:pRg st="2" end="2"/>
                                            </p:txEl>
                                          </p:spTgt>
                                        </p:tgtEl>
                                        <p:attrNameLst>
                                          <p:attrName>ppt_y</p:attrName>
                                        </p:attrNameLst>
                                      </p:cBhvr>
                                    </p:anim>
                                  </p:childTnLst>
                                </p:cTn>
                              </p:par>
                            </p:childTnLst>
                          </p:cTn>
                        </p:par>
                      </p:childTnLst>
                    </p:cTn>
                  </p:par>
                  <p:par>
                    <p:cTn id="25" fill="hold">
                      <p:stCondLst>
                        <p:cond delay="indefinite"/>
                      </p:stCondLst>
                      <p:childTnLst>
                        <p:par>
                          <p:cTn id="26" fill="hold">
                            <p:stCondLst>
                              <p:cond delay="0"/>
                            </p:stCondLst>
                            <p:childTnLst>
                              <p:par>
                                <p:cTn id="27" presetID="51" presetClass="entr" presetSubtype="0" fill="hold" nodeType="clickEffect">
                                  <p:stCondLst>
                                    <p:cond delay="0"/>
                                  </p:stCondLst>
                                  <p:childTnLst>
                                    <p:set>
                                      <p:cBhvr>
                                        <p:cTn id="28" dur="1" fill="hold">
                                          <p:stCondLst>
                                            <p:cond delay="0"/>
                                          </p:stCondLst>
                                        </p:cTn>
                                        <p:tgtEl>
                                          <p:spTgt spid="75779">
                                            <p:txEl>
                                              <p:pRg st="3" end="3"/>
                                            </p:txEl>
                                          </p:spTgt>
                                        </p:tgtEl>
                                        <p:attrNameLst>
                                          <p:attrName>style.visibility</p:attrName>
                                        </p:attrNameLst>
                                      </p:cBhvr>
                                      <p:to>
                                        <p:strVal val="visible"/>
                                      </p:to>
                                    </p:set>
                                    <p:animEffect transition="in" filter="fade">
                                      <p:cBhvr>
                                        <p:cTn id="29" dur="770" decel="100000"/>
                                        <p:tgtEl>
                                          <p:spTgt spid="75779">
                                            <p:txEl>
                                              <p:pRg st="3" end="3"/>
                                            </p:txEl>
                                          </p:spTgt>
                                        </p:tgtEl>
                                      </p:cBhvr>
                                    </p:animEffect>
                                    <p:animScale>
                                      <p:cBhvr>
                                        <p:cTn id="30" dur="770" decel="100000"/>
                                        <p:tgtEl>
                                          <p:spTgt spid="75779">
                                            <p:txEl>
                                              <p:pRg st="3" end="3"/>
                                            </p:txEl>
                                          </p:spTgt>
                                        </p:tgtEl>
                                      </p:cBhvr>
                                      <p:from x="10000" y="10000"/>
                                      <p:to x="200000" y="450000"/>
                                    </p:animScale>
                                    <p:animScale>
                                      <p:cBhvr>
                                        <p:cTn id="31" dur="1230" accel="100000" fill="hold">
                                          <p:stCondLst>
                                            <p:cond delay="770"/>
                                          </p:stCondLst>
                                        </p:cTn>
                                        <p:tgtEl>
                                          <p:spTgt spid="75779">
                                            <p:txEl>
                                              <p:pRg st="3" end="3"/>
                                            </p:txEl>
                                          </p:spTgt>
                                        </p:tgtEl>
                                      </p:cBhvr>
                                      <p:from x="200000" y="450000"/>
                                      <p:to x="100000" y="100000"/>
                                    </p:animScale>
                                    <p:set>
                                      <p:cBhvr>
                                        <p:cTn id="32" dur="770" fill="hold"/>
                                        <p:tgtEl>
                                          <p:spTgt spid="75779">
                                            <p:txEl>
                                              <p:pRg st="3" end="3"/>
                                            </p:txEl>
                                          </p:spTgt>
                                        </p:tgtEl>
                                        <p:attrNameLst>
                                          <p:attrName>ppt_x</p:attrName>
                                        </p:attrNameLst>
                                      </p:cBhvr>
                                      <p:to>
                                        <p:strVal val="(0.5)"/>
                                      </p:to>
                                    </p:set>
                                    <p:anim from="(0.5)" to="(#ppt_x)" calcmode="lin" valueType="num">
                                      <p:cBhvr>
                                        <p:cTn id="33" dur="1230" accel="100000" fill="hold">
                                          <p:stCondLst>
                                            <p:cond delay="770"/>
                                          </p:stCondLst>
                                        </p:cTn>
                                        <p:tgtEl>
                                          <p:spTgt spid="75779">
                                            <p:txEl>
                                              <p:pRg st="3" end="3"/>
                                            </p:txEl>
                                          </p:spTgt>
                                        </p:tgtEl>
                                        <p:attrNameLst>
                                          <p:attrName>ppt_x</p:attrName>
                                        </p:attrNameLst>
                                      </p:cBhvr>
                                    </p:anim>
                                    <p:set>
                                      <p:cBhvr>
                                        <p:cTn id="34" dur="770" fill="hold"/>
                                        <p:tgtEl>
                                          <p:spTgt spid="75779">
                                            <p:txEl>
                                              <p:pRg st="3" end="3"/>
                                            </p:txEl>
                                          </p:spTgt>
                                        </p:tgtEl>
                                        <p:attrNameLst>
                                          <p:attrName>ppt_y</p:attrName>
                                        </p:attrNameLst>
                                      </p:cBhvr>
                                      <p:to>
                                        <p:strVal val="(#ppt_y+0.4)"/>
                                      </p:to>
                                    </p:set>
                                    <p:anim from="(#ppt_y+0.4)" to="(#ppt_y)" calcmode="lin" valueType="num">
                                      <p:cBhvr>
                                        <p:cTn id="35" dur="1230" accel="100000" fill="hold">
                                          <p:stCondLst>
                                            <p:cond delay="770"/>
                                          </p:stCondLst>
                                        </p:cTn>
                                        <p:tgtEl>
                                          <p:spTgt spid="75779">
                                            <p:txEl>
                                              <p:pRg st="3" end="3"/>
                                            </p:txEl>
                                          </p:spTgt>
                                        </p:tgtEl>
                                        <p:attrNameLst>
                                          <p:attrName>ppt_y</p:attrName>
                                        </p:attrNameLst>
                                      </p:cBhvr>
                                    </p:anim>
                                  </p:childTnLst>
                                </p:cTn>
                              </p:par>
                            </p:childTnLst>
                          </p:cTn>
                        </p:par>
                      </p:childTnLst>
                    </p:cTn>
                  </p:par>
                  <p:par>
                    <p:cTn id="36" fill="hold">
                      <p:stCondLst>
                        <p:cond delay="indefinite"/>
                      </p:stCondLst>
                      <p:childTnLst>
                        <p:par>
                          <p:cTn id="37" fill="hold">
                            <p:stCondLst>
                              <p:cond delay="0"/>
                            </p:stCondLst>
                            <p:childTnLst>
                              <p:par>
                                <p:cTn id="38" presetID="51" presetClass="entr" presetSubtype="0" fill="hold" nodeType="clickEffect">
                                  <p:stCondLst>
                                    <p:cond delay="0"/>
                                  </p:stCondLst>
                                  <p:childTnLst>
                                    <p:set>
                                      <p:cBhvr>
                                        <p:cTn id="39" dur="1" fill="hold">
                                          <p:stCondLst>
                                            <p:cond delay="0"/>
                                          </p:stCondLst>
                                        </p:cTn>
                                        <p:tgtEl>
                                          <p:spTgt spid="75779">
                                            <p:txEl>
                                              <p:pRg st="4" end="4"/>
                                            </p:txEl>
                                          </p:spTgt>
                                        </p:tgtEl>
                                        <p:attrNameLst>
                                          <p:attrName>style.visibility</p:attrName>
                                        </p:attrNameLst>
                                      </p:cBhvr>
                                      <p:to>
                                        <p:strVal val="visible"/>
                                      </p:to>
                                    </p:set>
                                    <p:animEffect transition="in" filter="fade">
                                      <p:cBhvr>
                                        <p:cTn id="40" dur="770" decel="100000"/>
                                        <p:tgtEl>
                                          <p:spTgt spid="75779">
                                            <p:txEl>
                                              <p:pRg st="4" end="4"/>
                                            </p:txEl>
                                          </p:spTgt>
                                        </p:tgtEl>
                                      </p:cBhvr>
                                    </p:animEffect>
                                    <p:animScale>
                                      <p:cBhvr>
                                        <p:cTn id="41" dur="770" decel="100000"/>
                                        <p:tgtEl>
                                          <p:spTgt spid="75779">
                                            <p:txEl>
                                              <p:pRg st="4" end="4"/>
                                            </p:txEl>
                                          </p:spTgt>
                                        </p:tgtEl>
                                      </p:cBhvr>
                                      <p:from x="10000" y="10000"/>
                                      <p:to x="200000" y="450000"/>
                                    </p:animScale>
                                    <p:animScale>
                                      <p:cBhvr>
                                        <p:cTn id="42" dur="1230" accel="100000" fill="hold">
                                          <p:stCondLst>
                                            <p:cond delay="770"/>
                                          </p:stCondLst>
                                        </p:cTn>
                                        <p:tgtEl>
                                          <p:spTgt spid="75779">
                                            <p:txEl>
                                              <p:pRg st="4" end="4"/>
                                            </p:txEl>
                                          </p:spTgt>
                                        </p:tgtEl>
                                      </p:cBhvr>
                                      <p:from x="200000" y="450000"/>
                                      <p:to x="100000" y="100000"/>
                                    </p:animScale>
                                    <p:set>
                                      <p:cBhvr>
                                        <p:cTn id="43" dur="770" fill="hold"/>
                                        <p:tgtEl>
                                          <p:spTgt spid="75779">
                                            <p:txEl>
                                              <p:pRg st="4" end="4"/>
                                            </p:txEl>
                                          </p:spTgt>
                                        </p:tgtEl>
                                        <p:attrNameLst>
                                          <p:attrName>ppt_x</p:attrName>
                                        </p:attrNameLst>
                                      </p:cBhvr>
                                      <p:to>
                                        <p:strVal val="(0.5)"/>
                                      </p:to>
                                    </p:set>
                                    <p:anim from="(0.5)" to="(#ppt_x)" calcmode="lin" valueType="num">
                                      <p:cBhvr>
                                        <p:cTn id="44" dur="1230" accel="100000" fill="hold">
                                          <p:stCondLst>
                                            <p:cond delay="770"/>
                                          </p:stCondLst>
                                        </p:cTn>
                                        <p:tgtEl>
                                          <p:spTgt spid="75779">
                                            <p:txEl>
                                              <p:pRg st="4" end="4"/>
                                            </p:txEl>
                                          </p:spTgt>
                                        </p:tgtEl>
                                        <p:attrNameLst>
                                          <p:attrName>ppt_x</p:attrName>
                                        </p:attrNameLst>
                                      </p:cBhvr>
                                    </p:anim>
                                    <p:set>
                                      <p:cBhvr>
                                        <p:cTn id="45" dur="770" fill="hold"/>
                                        <p:tgtEl>
                                          <p:spTgt spid="75779">
                                            <p:txEl>
                                              <p:pRg st="4" end="4"/>
                                            </p:txEl>
                                          </p:spTgt>
                                        </p:tgtEl>
                                        <p:attrNameLst>
                                          <p:attrName>ppt_y</p:attrName>
                                        </p:attrNameLst>
                                      </p:cBhvr>
                                      <p:to>
                                        <p:strVal val="(#ppt_y+0.4)"/>
                                      </p:to>
                                    </p:set>
                                    <p:anim from="(#ppt_y+0.4)" to="(#ppt_y)" calcmode="lin" valueType="num">
                                      <p:cBhvr>
                                        <p:cTn id="46" dur="1230" accel="100000" fill="hold">
                                          <p:stCondLst>
                                            <p:cond delay="770"/>
                                          </p:stCondLst>
                                        </p:cTn>
                                        <p:tgtEl>
                                          <p:spTgt spid="75779">
                                            <p:txEl>
                                              <p:pRg st="4" end="4"/>
                                            </p:txEl>
                                          </p:spTgt>
                                        </p:tgtEl>
                                        <p:attrNameLst>
                                          <p:attrName>ppt_y</p:attrName>
                                        </p:attrNameLst>
                                      </p:cBhvr>
                                    </p:anim>
                                  </p:childTnLst>
                                </p:cTn>
                              </p:par>
                            </p:childTnLst>
                          </p:cTn>
                        </p:par>
                      </p:childTnLst>
                    </p:cTn>
                  </p:par>
                  <p:par>
                    <p:cTn id="47" fill="hold">
                      <p:stCondLst>
                        <p:cond delay="indefinite"/>
                      </p:stCondLst>
                      <p:childTnLst>
                        <p:par>
                          <p:cTn id="48" fill="hold">
                            <p:stCondLst>
                              <p:cond delay="0"/>
                            </p:stCondLst>
                            <p:childTnLst>
                              <p:par>
                                <p:cTn id="49" presetID="51" presetClass="entr" presetSubtype="0" fill="hold" nodeType="clickEffect">
                                  <p:stCondLst>
                                    <p:cond delay="0"/>
                                  </p:stCondLst>
                                  <p:childTnLst>
                                    <p:set>
                                      <p:cBhvr>
                                        <p:cTn id="50" dur="1" fill="hold">
                                          <p:stCondLst>
                                            <p:cond delay="0"/>
                                          </p:stCondLst>
                                        </p:cTn>
                                        <p:tgtEl>
                                          <p:spTgt spid="75779">
                                            <p:txEl>
                                              <p:pRg st="5" end="5"/>
                                            </p:txEl>
                                          </p:spTgt>
                                        </p:tgtEl>
                                        <p:attrNameLst>
                                          <p:attrName>style.visibility</p:attrName>
                                        </p:attrNameLst>
                                      </p:cBhvr>
                                      <p:to>
                                        <p:strVal val="visible"/>
                                      </p:to>
                                    </p:set>
                                    <p:animEffect transition="in" filter="fade">
                                      <p:cBhvr>
                                        <p:cTn id="51" dur="770" decel="100000"/>
                                        <p:tgtEl>
                                          <p:spTgt spid="75779">
                                            <p:txEl>
                                              <p:pRg st="5" end="5"/>
                                            </p:txEl>
                                          </p:spTgt>
                                        </p:tgtEl>
                                      </p:cBhvr>
                                    </p:animEffect>
                                    <p:animScale>
                                      <p:cBhvr>
                                        <p:cTn id="52" dur="770" decel="100000"/>
                                        <p:tgtEl>
                                          <p:spTgt spid="75779">
                                            <p:txEl>
                                              <p:pRg st="5" end="5"/>
                                            </p:txEl>
                                          </p:spTgt>
                                        </p:tgtEl>
                                      </p:cBhvr>
                                      <p:from x="10000" y="10000"/>
                                      <p:to x="200000" y="450000"/>
                                    </p:animScale>
                                    <p:animScale>
                                      <p:cBhvr>
                                        <p:cTn id="53" dur="1230" accel="100000" fill="hold">
                                          <p:stCondLst>
                                            <p:cond delay="770"/>
                                          </p:stCondLst>
                                        </p:cTn>
                                        <p:tgtEl>
                                          <p:spTgt spid="75779">
                                            <p:txEl>
                                              <p:pRg st="5" end="5"/>
                                            </p:txEl>
                                          </p:spTgt>
                                        </p:tgtEl>
                                      </p:cBhvr>
                                      <p:from x="200000" y="450000"/>
                                      <p:to x="100000" y="100000"/>
                                    </p:animScale>
                                    <p:set>
                                      <p:cBhvr>
                                        <p:cTn id="54" dur="770" fill="hold"/>
                                        <p:tgtEl>
                                          <p:spTgt spid="75779">
                                            <p:txEl>
                                              <p:pRg st="5" end="5"/>
                                            </p:txEl>
                                          </p:spTgt>
                                        </p:tgtEl>
                                        <p:attrNameLst>
                                          <p:attrName>ppt_x</p:attrName>
                                        </p:attrNameLst>
                                      </p:cBhvr>
                                      <p:to>
                                        <p:strVal val="(0.5)"/>
                                      </p:to>
                                    </p:set>
                                    <p:anim from="(0.5)" to="(#ppt_x)" calcmode="lin" valueType="num">
                                      <p:cBhvr>
                                        <p:cTn id="55" dur="1230" accel="100000" fill="hold">
                                          <p:stCondLst>
                                            <p:cond delay="770"/>
                                          </p:stCondLst>
                                        </p:cTn>
                                        <p:tgtEl>
                                          <p:spTgt spid="75779">
                                            <p:txEl>
                                              <p:pRg st="5" end="5"/>
                                            </p:txEl>
                                          </p:spTgt>
                                        </p:tgtEl>
                                        <p:attrNameLst>
                                          <p:attrName>ppt_x</p:attrName>
                                        </p:attrNameLst>
                                      </p:cBhvr>
                                    </p:anim>
                                    <p:set>
                                      <p:cBhvr>
                                        <p:cTn id="56" dur="770" fill="hold"/>
                                        <p:tgtEl>
                                          <p:spTgt spid="75779">
                                            <p:txEl>
                                              <p:pRg st="5" end="5"/>
                                            </p:txEl>
                                          </p:spTgt>
                                        </p:tgtEl>
                                        <p:attrNameLst>
                                          <p:attrName>ppt_y</p:attrName>
                                        </p:attrNameLst>
                                      </p:cBhvr>
                                      <p:to>
                                        <p:strVal val="(#ppt_y+0.4)"/>
                                      </p:to>
                                    </p:set>
                                    <p:anim from="(#ppt_y+0.4)" to="(#ppt_y)" calcmode="lin" valueType="num">
                                      <p:cBhvr>
                                        <p:cTn id="57" dur="1230" accel="100000" fill="hold">
                                          <p:stCondLst>
                                            <p:cond delay="770"/>
                                          </p:stCondLst>
                                        </p:cTn>
                                        <p:tgtEl>
                                          <p:spTgt spid="75779">
                                            <p:txEl>
                                              <p:pRg st="5" end="5"/>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p:txBody>
          <a:bodyPr/>
          <a:lstStyle/>
          <a:p>
            <a:pPr eaLnBrk="1" hangingPunct="1">
              <a:defRPr/>
            </a:pPr>
            <a:r>
              <a:rPr lang="cs-CZ" dirty="0" smtClean="0">
                <a:solidFill>
                  <a:srgbClr val="FF9933"/>
                </a:solidFill>
              </a:rPr>
              <a:t>           Literatura ke studiu:</a:t>
            </a:r>
          </a:p>
        </p:txBody>
      </p:sp>
      <p:sp>
        <p:nvSpPr>
          <p:cNvPr id="8195" name="Rectangle 3"/>
          <p:cNvSpPr>
            <a:spLocks noGrp="1" noChangeArrowheads="1"/>
          </p:cNvSpPr>
          <p:nvPr>
            <p:ph type="body" idx="1"/>
          </p:nvPr>
        </p:nvSpPr>
        <p:spPr>
          <a:xfrm>
            <a:off x="214314" y="1700808"/>
            <a:ext cx="8750174" cy="5157192"/>
          </a:xfrm>
        </p:spPr>
        <p:txBody>
          <a:bodyPr/>
          <a:lstStyle/>
          <a:p>
            <a:pPr marL="0" lvl="2" algn="just" eaLnBrk="1" hangingPunct="1">
              <a:spcBef>
                <a:spcPts val="0"/>
              </a:spcBef>
              <a:spcAft>
                <a:spcPts val="1200"/>
              </a:spcAft>
              <a:buClr>
                <a:srgbClr val="FFFF00"/>
              </a:buClr>
              <a:buFont typeface="Arial" charset="0"/>
              <a:buBlip>
                <a:blip r:embed="rId2"/>
              </a:buBlip>
              <a:defRPr/>
            </a:pPr>
            <a:r>
              <a:rPr lang="cs-CZ" sz="2800" dirty="0" err="1" smtClean="0">
                <a:latin typeface="Garamond" panose="02020404030301010803" pitchFamily="18" charset="0"/>
              </a:rPr>
              <a:t>Lebiedzik</a:t>
            </a:r>
            <a:r>
              <a:rPr lang="cs-CZ" sz="2800" dirty="0" smtClean="0">
                <a:latin typeface="Garamond" panose="02020404030301010803" pitchFamily="18" charset="0"/>
              </a:rPr>
              <a:t>, M. - Tvrdoň, M., 2007. </a:t>
            </a:r>
            <a:r>
              <a:rPr lang="cs-CZ" sz="2800" i="1" dirty="0" smtClean="0">
                <a:latin typeface="Garamond" panose="02020404030301010803" pitchFamily="18" charset="0"/>
              </a:rPr>
              <a:t>Hospodářské politiky Evropských společenství : vznik, vývoj a současnost</a:t>
            </a:r>
            <a:r>
              <a:rPr lang="cs-CZ" sz="2800" dirty="0" smtClean="0">
                <a:latin typeface="Garamond" panose="02020404030301010803" pitchFamily="18" charset="0"/>
              </a:rPr>
              <a:t>. Karviná: SU OPF. </a:t>
            </a:r>
            <a:r>
              <a:rPr lang="cs-CZ" sz="2800" b="1" dirty="0" smtClean="0">
                <a:solidFill>
                  <a:srgbClr val="FF0000"/>
                </a:solidFill>
                <a:latin typeface="Garamond" panose="02020404030301010803" pitchFamily="18" charset="0"/>
              </a:rPr>
              <a:t>POUZE HISTORICKÉ SOUVISLOSTI</a:t>
            </a:r>
          </a:p>
          <a:p>
            <a:pPr marL="0" lvl="2" algn="just" eaLnBrk="1" hangingPunct="1">
              <a:spcBef>
                <a:spcPts val="0"/>
              </a:spcBef>
              <a:spcAft>
                <a:spcPts val="1200"/>
              </a:spcAft>
              <a:buClr>
                <a:srgbClr val="FFFF00"/>
              </a:buClr>
              <a:buFont typeface="Arial" charset="0"/>
              <a:buBlip>
                <a:blip r:embed="rId2"/>
              </a:buBlip>
              <a:defRPr/>
            </a:pPr>
            <a:r>
              <a:rPr lang="cs-CZ" sz="2800" dirty="0" err="1" smtClean="0">
                <a:latin typeface="Garamond" panose="02020404030301010803" pitchFamily="18" charset="0"/>
              </a:rPr>
              <a:t>Baldwin</a:t>
            </a:r>
            <a:r>
              <a:rPr lang="cs-CZ" sz="2800" dirty="0" smtClean="0">
                <a:latin typeface="Garamond" panose="02020404030301010803" pitchFamily="18" charset="0"/>
              </a:rPr>
              <a:t>, R. – </a:t>
            </a:r>
            <a:r>
              <a:rPr lang="cs-CZ" sz="2800" dirty="0" err="1" smtClean="0">
                <a:latin typeface="Garamond" panose="02020404030301010803" pitchFamily="18" charset="0"/>
              </a:rPr>
              <a:t>Wyplosz</a:t>
            </a:r>
            <a:r>
              <a:rPr lang="cs-CZ" sz="2800" dirty="0" smtClean="0">
                <a:latin typeface="Garamond" panose="02020404030301010803" pitchFamily="18" charset="0"/>
              </a:rPr>
              <a:t>, Ch., 2013. Ekonomie evropské integrace.</a:t>
            </a:r>
          </a:p>
          <a:p>
            <a:pPr marL="0" lvl="2" algn="just" eaLnBrk="1" hangingPunct="1">
              <a:spcBef>
                <a:spcPts val="0"/>
              </a:spcBef>
              <a:spcAft>
                <a:spcPts val="1200"/>
              </a:spcAft>
              <a:buClr>
                <a:srgbClr val="FFFF00"/>
              </a:buClr>
              <a:buFont typeface="Arial" charset="0"/>
              <a:buBlip>
                <a:blip r:embed="rId2"/>
              </a:buBlip>
              <a:defRPr/>
            </a:pPr>
            <a:r>
              <a:rPr lang="cs-CZ" sz="2800" dirty="0" smtClean="0">
                <a:latin typeface="Garamond" panose="02020404030301010803" pitchFamily="18" charset="0"/>
              </a:rPr>
              <a:t>Evropské právo – nakladatelství </a:t>
            </a:r>
            <a:r>
              <a:rPr lang="cs-CZ" sz="2800" dirty="0" err="1" smtClean="0">
                <a:latin typeface="Garamond" panose="02020404030301010803" pitchFamily="18" charset="0"/>
              </a:rPr>
              <a:t>Sagit</a:t>
            </a:r>
            <a:r>
              <a:rPr lang="cs-CZ" sz="2800" dirty="0" smtClean="0">
                <a:latin typeface="Garamond" panose="02020404030301010803" pitchFamily="18" charset="0"/>
              </a:rPr>
              <a:t>. </a:t>
            </a:r>
          </a:p>
          <a:p>
            <a:pPr marL="0" lvl="2" algn="just" eaLnBrk="1" hangingPunct="1">
              <a:spcBef>
                <a:spcPts val="0"/>
              </a:spcBef>
              <a:spcAft>
                <a:spcPts val="1200"/>
              </a:spcAft>
              <a:buClr>
                <a:srgbClr val="FFFF00"/>
              </a:buClr>
              <a:buFont typeface="Arial" charset="0"/>
              <a:buBlip>
                <a:blip r:embed="rId2"/>
              </a:buBlip>
              <a:defRPr/>
            </a:pPr>
            <a:r>
              <a:rPr lang="cs-CZ" sz="2800" dirty="0" smtClean="0">
                <a:latin typeface="Garamond" panose="02020404030301010803" pitchFamily="18" charset="0"/>
              </a:rPr>
              <a:t>+ nejrůznější webové zdroje</a:t>
            </a:r>
          </a:p>
          <a:p>
            <a:pPr algn="just" eaLnBrk="1" hangingPunct="1">
              <a:buClr>
                <a:srgbClr val="FFFF00"/>
              </a:buClr>
              <a:buSzTx/>
              <a:buFont typeface="Monotype Sorts" pitchFamily="2" charset="2"/>
              <a:buChar char="*"/>
              <a:defRPr/>
            </a:pPr>
            <a:endParaRPr lang="cs-CZ" dirty="0" smtClean="0">
              <a:latin typeface="Garamond" panose="02020404030301010803" pitchFamily="18" charset="0"/>
            </a:endParaRPr>
          </a:p>
          <a:p>
            <a:pPr algn="just" eaLnBrk="1" hangingPunct="1">
              <a:buSzPct val="145000"/>
              <a:defRPr/>
            </a:pPr>
            <a:endParaRPr lang="cs-CZ" dirty="0" smtClean="0">
              <a:latin typeface="Garamond" panose="02020404030301010803" pitchFamily="18" charset="0"/>
            </a:endParaRPr>
          </a:p>
          <a:p>
            <a:pPr eaLnBrk="1" hangingPunct="1">
              <a:defRPr/>
            </a:pPr>
            <a:endParaRPr lang="cs-CZ" dirty="0" smtClean="0">
              <a:latin typeface="Garamond" panose="02020404030301010803" pitchFamily="18" charset="0"/>
            </a:endParaRPr>
          </a:p>
        </p:txBody>
      </p:sp>
      <p:pic>
        <p:nvPicPr>
          <p:cNvPr id="6148" name="Picture 6" descr="MMj02840130000[1]"/>
          <p:cNvPicPr>
            <a:picLocks noChangeAspect="1" noChangeArrowheads="1" noCrop="1"/>
          </p:cNvPicPr>
          <p:nvPr/>
        </p:nvPicPr>
        <p:blipFill>
          <a:blip r:embed="rId3" cstate="print"/>
          <a:srcRect/>
          <a:stretch>
            <a:fillRect/>
          </a:stretch>
        </p:blipFill>
        <p:spPr bwMode="auto">
          <a:xfrm>
            <a:off x="214313" y="0"/>
            <a:ext cx="1244600" cy="151288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Rot="1" noChangeArrowheads="1"/>
          </p:cNvSpPr>
          <p:nvPr>
            <p:ph type="title" idx="4294967295"/>
          </p:nvPr>
        </p:nvSpPr>
        <p:spPr>
          <a:xfrm>
            <a:off x="228600" y="228600"/>
            <a:ext cx="8382000" cy="685800"/>
          </a:xfrm>
        </p:spPr>
        <p:txBody>
          <a:bodyPr>
            <a:normAutofit fontScale="90000"/>
          </a:bodyPr>
          <a:lstStyle/>
          <a:p>
            <a:pPr algn="ctr" eaLnBrk="1" hangingPunct="1">
              <a:defRPr/>
            </a:pPr>
            <a:r>
              <a:rPr lang="cs-CZ" sz="4100" dirty="0" smtClean="0">
                <a:solidFill>
                  <a:srgbClr val="FFC000"/>
                </a:solidFill>
                <a:latin typeface="Bookman Old Style" pitchFamily="18" charset="0"/>
              </a:rPr>
              <a:t>Výlučná pravomoc Unie</a:t>
            </a:r>
          </a:p>
        </p:txBody>
      </p:sp>
      <p:sp>
        <p:nvSpPr>
          <p:cNvPr id="75779" name="Rectangle 3"/>
          <p:cNvSpPr>
            <a:spLocks noGrp="1" noChangeArrowheads="1"/>
          </p:cNvSpPr>
          <p:nvPr>
            <p:ph type="body" idx="4294967295"/>
          </p:nvPr>
        </p:nvSpPr>
        <p:spPr>
          <a:xfrm>
            <a:off x="0" y="1600200"/>
            <a:ext cx="8748464" cy="5257800"/>
          </a:xfrm>
        </p:spPr>
        <p:txBody>
          <a:bodyPr/>
          <a:lstStyle/>
          <a:p>
            <a:pPr marL="355600" lvl="1" indent="0" algn="just" eaLnBrk="1" hangingPunct="1">
              <a:spcAft>
                <a:spcPts val="700"/>
              </a:spcAft>
              <a:buClr>
                <a:srgbClr val="FFC000"/>
              </a:buClr>
              <a:buSzPct val="90000"/>
              <a:tabLst>
                <a:tab pos="176213" algn="l"/>
                <a:tab pos="354013" algn="l"/>
              </a:tabLst>
            </a:pPr>
            <a:r>
              <a:rPr lang="cs-CZ" dirty="0" smtClean="0">
                <a:effectLst/>
                <a:latin typeface="Corbel" pitchFamily="34" charset="0"/>
              </a:rPr>
              <a:t> EU se nemusí řídit zásadou subsidiarity , principem proporcionality se ale řídit musí</a:t>
            </a:r>
          </a:p>
          <a:p>
            <a:pPr marL="355600" lvl="1" indent="0" algn="just" eaLnBrk="1" hangingPunct="1">
              <a:spcAft>
                <a:spcPts val="700"/>
              </a:spcAft>
              <a:buClr>
                <a:srgbClr val="FFC000"/>
              </a:buClr>
              <a:buSzPct val="90000"/>
              <a:tabLst>
                <a:tab pos="176213" algn="l"/>
                <a:tab pos="354013" algn="l"/>
              </a:tabLst>
            </a:pPr>
            <a:r>
              <a:rPr lang="cs-CZ" i="1" dirty="0" smtClean="0">
                <a:latin typeface="Corbel" pitchFamily="34" charset="0"/>
              </a:rPr>
              <a:t>Ve výlučné pravomoci Unie je rovněž uzavření </a:t>
            </a:r>
            <a:r>
              <a:rPr lang="cs-CZ" i="1" u="sng" dirty="0" smtClean="0">
                <a:effectLst/>
                <a:latin typeface="Corbel" pitchFamily="34" charset="0"/>
              </a:rPr>
              <a:t>mezinárodní smlouvy</a:t>
            </a:r>
            <a:r>
              <a:rPr lang="cs-CZ" i="1" dirty="0" smtClean="0">
                <a:latin typeface="Corbel" pitchFamily="34" charset="0"/>
              </a:rPr>
              <a:t>, pokud je její uzavření stanoveno legislativním aktem Unie nebo je nezbytné k tomu, aby Unie mohla vykonávat svou vnitřní pravomoc, nebo pokud její uzavření může ovlivnit společná pravidla či změnit jejich působnost.</a:t>
            </a:r>
            <a:endParaRPr lang="cs-CZ" dirty="0" smtClean="0">
              <a:effectLst/>
              <a:latin typeface="Corbel" pitchFamily="34" charset="0"/>
            </a:endParaRPr>
          </a:p>
        </p:txBody>
      </p:sp>
    </p:spTree>
  </p:cSld>
  <p:clrMapOvr>
    <a:masterClrMapping/>
  </p:clrMapOvr>
  <p:transition>
    <p:blinds dir="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874" name="Rectangle 2"/>
          <p:cNvSpPr>
            <a:spLocks noGrp="1" noRot="1" noChangeArrowheads="1"/>
          </p:cNvSpPr>
          <p:nvPr>
            <p:ph type="title" idx="4294967295"/>
          </p:nvPr>
        </p:nvSpPr>
        <p:spPr>
          <a:xfrm>
            <a:off x="467544" y="404664"/>
            <a:ext cx="8382000" cy="685800"/>
          </a:xfrm>
        </p:spPr>
        <p:txBody>
          <a:bodyPr>
            <a:normAutofit fontScale="90000"/>
          </a:bodyPr>
          <a:lstStyle/>
          <a:p>
            <a:pPr eaLnBrk="1" hangingPunct="1">
              <a:defRPr/>
            </a:pPr>
            <a:r>
              <a:rPr lang="cs-CZ" sz="4100" dirty="0" smtClean="0">
                <a:solidFill>
                  <a:srgbClr val="FFC000"/>
                </a:solidFill>
                <a:latin typeface="Bookman Old Style" pitchFamily="18" charset="0"/>
              </a:rPr>
              <a:t>Sdílené pravomoci Unie a ČS</a:t>
            </a:r>
          </a:p>
        </p:txBody>
      </p:sp>
      <p:sp>
        <p:nvSpPr>
          <p:cNvPr id="79875" name="Rectangle 3"/>
          <p:cNvSpPr>
            <a:spLocks noGrp="1" noChangeArrowheads="1"/>
          </p:cNvSpPr>
          <p:nvPr>
            <p:ph type="body" idx="4294967295"/>
          </p:nvPr>
        </p:nvSpPr>
        <p:spPr>
          <a:xfrm>
            <a:off x="0" y="1556792"/>
            <a:ext cx="9144000" cy="5786438"/>
          </a:xfrm>
        </p:spPr>
        <p:txBody>
          <a:bodyPr/>
          <a:lstStyle/>
          <a:p>
            <a:pPr marL="0" lvl="1" indent="0" algn="ctr" eaLnBrk="1" hangingPunct="1">
              <a:spcAft>
                <a:spcPts val="700"/>
              </a:spcAft>
              <a:buFont typeface="Wingdings" pitchFamily="2" charset="2"/>
              <a:buNone/>
              <a:defRPr/>
            </a:pPr>
            <a:r>
              <a:rPr lang="cs-CZ" dirty="0" smtClean="0">
                <a:effectLst/>
              </a:rPr>
              <a:t>Právně závazné akty mohou přijímat jednak orgány Unie, jednak členské země – princip </a:t>
            </a:r>
            <a:r>
              <a:rPr lang="cs-CZ" b="1" dirty="0" smtClean="0">
                <a:solidFill>
                  <a:schemeClr val="folHlink"/>
                </a:solidFill>
                <a:effectLst/>
              </a:rPr>
              <a:t>komplementarity</a:t>
            </a:r>
            <a:r>
              <a:rPr lang="cs-CZ" dirty="0" smtClean="0"/>
              <a:t>).</a:t>
            </a:r>
            <a:endParaRPr lang="cs-CZ" u="sng" dirty="0" smtClean="0">
              <a:solidFill>
                <a:srgbClr val="66FFFF"/>
              </a:solidFill>
            </a:endParaRPr>
          </a:p>
          <a:p>
            <a:pPr lvl="1" algn="just" eaLnBrk="1" hangingPunct="1">
              <a:spcAft>
                <a:spcPts val="100"/>
              </a:spcAft>
              <a:defRPr/>
            </a:pPr>
            <a:r>
              <a:rPr lang="cs-CZ" sz="2000" dirty="0" smtClean="0">
                <a:latin typeface="Corbel" pitchFamily="34" charset="0"/>
              </a:rPr>
              <a:t>Vnitřní trh;</a:t>
            </a:r>
          </a:p>
          <a:p>
            <a:pPr lvl="1" algn="just" eaLnBrk="1" hangingPunct="1">
              <a:spcAft>
                <a:spcPts val="100"/>
              </a:spcAft>
              <a:defRPr/>
            </a:pPr>
            <a:r>
              <a:rPr lang="cs-CZ" sz="2000" dirty="0" smtClean="0">
                <a:latin typeface="Corbel" pitchFamily="34" charset="0"/>
              </a:rPr>
              <a:t>Sociální politika;</a:t>
            </a:r>
          </a:p>
          <a:p>
            <a:pPr lvl="1" algn="just" eaLnBrk="1" hangingPunct="1">
              <a:spcAft>
                <a:spcPts val="100"/>
              </a:spcAft>
              <a:defRPr/>
            </a:pPr>
            <a:r>
              <a:rPr lang="cs-CZ" sz="2000" dirty="0" smtClean="0">
                <a:latin typeface="Corbel" pitchFamily="34" charset="0"/>
              </a:rPr>
              <a:t>Hospodářská, sociální a územní soudržnost;</a:t>
            </a:r>
          </a:p>
          <a:p>
            <a:pPr lvl="1" algn="just" eaLnBrk="1" hangingPunct="1">
              <a:spcAft>
                <a:spcPts val="100"/>
              </a:spcAft>
              <a:defRPr/>
            </a:pPr>
            <a:r>
              <a:rPr lang="cs-CZ" sz="2000" dirty="0" smtClean="0">
                <a:latin typeface="Corbel" pitchFamily="34" charset="0"/>
              </a:rPr>
              <a:t>Zemědělství a rybolov (vyjma zachování biologických mořských zdrojů);</a:t>
            </a:r>
          </a:p>
          <a:p>
            <a:pPr lvl="1" algn="just" eaLnBrk="1" hangingPunct="1">
              <a:spcAft>
                <a:spcPts val="100"/>
              </a:spcAft>
              <a:defRPr/>
            </a:pPr>
            <a:r>
              <a:rPr lang="cs-CZ" sz="2000" dirty="0" smtClean="0">
                <a:latin typeface="Corbel" pitchFamily="34" charset="0"/>
              </a:rPr>
              <a:t>Životní prostředí;</a:t>
            </a:r>
          </a:p>
          <a:p>
            <a:pPr lvl="1" algn="just" eaLnBrk="1" hangingPunct="1">
              <a:spcAft>
                <a:spcPts val="100"/>
              </a:spcAft>
              <a:defRPr/>
            </a:pPr>
            <a:r>
              <a:rPr lang="cs-CZ" sz="2000" dirty="0" smtClean="0">
                <a:latin typeface="Corbel" pitchFamily="34" charset="0"/>
              </a:rPr>
              <a:t>Ochrana spotřebitele;</a:t>
            </a:r>
          </a:p>
          <a:p>
            <a:pPr lvl="1" algn="just" eaLnBrk="1" hangingPunct="1">
              <a:spcAft>
                <a:spcPts val="100"/>
              </a:spcAft>
              <a:defRPr/>
            </a:pPr>
            <a:r>
              <a:rPr lang="cs-CZ" sz="2000" dirty="0" smtClean="0">
                <a:latin typeface="Corbel" pitchFamily="34" charset="0"/>
              </a:rPr>
              <a:t>Doprava;</a:t>
            </a:r>
          </a:p>
          <a:p>
            <a:pPr lvl="1" algn="just" eaLnBrk="1" hangingPunct="1">
              <a:spcAft>
                <a:spcPts val="100"/>
              </a:spcAft>
              <a:defRPr/>
            </a:pPr>
            <a:r>
              <a:rPr lang="cs-CZ" sz="2000" dirty="0" smtClean="0">
                <a:latin typeface="Corbel" pitchFamily="34" charset="0"/>
              </a:rPr>
              <a:t>Transevropské sítě;</a:t>
            </a:r>
          </a:p>
          <a:p>
            <a:pPr lvl="1" algn="just" eaLnBrk="1" hangingPunct="1">
              <a:spcAft>
                <a:spcPts val="100"/>
              </a:spcAft>
              <a:defRPr/>
            </a:pPr>
            <a:r>
              <a:rPr lang="cs-CZ" sz="2000" dirty="0" smtClean="0">
                <a:latin typeface="Corbel" pitchFamily="34" charset="0"/>
              </a:rPr>
              <a:t>Energetika;</a:t>
            </a:r>
          </a:p>
          <a:p>
            <a:pPr lvl="1" algn="just" eaLnBrk="1" hangingPunct="1">
              <a:spcAft>
                <a:spcPts val="100"/>
              </a:spcAft>
              <a:defRPr/>
            </a:pPr>
            <a:r>
              <a:rPr lang="cs-CZ" sz="2000" dirty="0" smtClean="0">
                <a:latin typeface="Corbel" pitchFamily="34" charset="0"/>
              </a:rPr>
              <a:t>Prostor svobody, bezpečnosti a práva;</a:t>
            </a:r>
          </a:p>
          <a:p>
            <a:pPr lvl="1" algn="just" eaLnBrk="1" hangingPunct="1">
              <a:spcAft>
                <a:spcPts val="100"/>
              </a:spcAft>
              <a:defRPr/>
            </a:pPr>
            <a:r>
              <a:rPr lang="cs-CZ" sz="2000" dirty="0" smtClean="0">
                <a:latin typeface="Corbel" pitchFamily="34" charset="0"/>
              </a:rPr>
              <a:t>Otázky veřejného zdraví.</a:t>
            </a:r>
          </a:p>
        </p:txBody>
      </p:sp>
    </p:spTree>
  </p:cSld>
  <p:clrMapOvr>
    <a:masterClrMapping/>
  </p:clrMapOvr>
  <p:transition>
    <p:blinds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defRPr/>
            </a:pPr>
            <a:r>
              <a:rPr lang="cs-CZ" dirty="0" smtClean="0">
                <a:solidFill>
                  <a:srgbClr val="FFC000"/>
                </a:solidFill>
              </a:rPr>
              <a:t>Sdílené pravomoci</a:t>
            </a:r>
            <a:endParaRPr lang="cs-CZ" dirty="0">
              <a:solidFill>
                <a:srgbClr val="FFC000"/>
              </a:solidFill>
            </a:endParaRPr>
          </a:p>
        </p:txBody>
      </p:sp>
      <p:sp>
        <p:nvSpPr>
          <p:cNvPr id="3" name="Zástupný symbol pro obsah 2"/>
          <p:cNvSpPr>
            <a:spLocks noGrp="1"/>
          </p:cNvSpPr>
          <p:nvPr>
            <p:ph idx="1"/>
          </p:nvPr>
        </p:nvSpPr>
        <p:spPr>
          <a:xfrm>
            <a:off x="251520" y="1628801"/>
            <a:ext cx="8435280" cy="4772000"/>
          </a:xfrm>
        </p:spPr>
        <p:txBody>
          <a:bodyPr/>
          <a:lstStyle/>
          <a:p>
            <a:pPr>
              <a:spcBef>
                <a:spcPts val="600"/>
              </a:spcBef>
              <a:defRPr/>
            </a:pPr>
            <a:r>
              <a:rPr lang="cs-CZ" sz="2800" dirty="0" smtClean="0">
                <a:latin typeface="Corbel" pitchFamily="34" charset="0"/>
              </a:rPr>
              <a:t>členským státům náleží v dotčené oblasti autonomní pravomoc v tom rozsahu, v jakém svou pravomoc EU nevykonala (u výlučných nemají žádnou)</a:t>
            </a:r>
            <a:endParaRPr lang="cs-CZ" sz="2800" dirty="0" smtClean="0">
              <a:effectLst/>
              <a:latin typeface="Corbel" pitchFamily="34" charset="0"/>
            </a:endParaRPr>
          </a:p>
          <a:p>
            <a:pPr>
              <a:spcBef>
                <a:spcPts val="600"/>
              </a:spcBef>
              <a:defRPr/>
            </a:pPr>
            <a:endParaRPr lang="cs-CZ" sz="2800" i="1" dirty="0" smtClean="0">
              <a:effectLst/>
              <a:latin typeface="Corbel" pitchFamily="34" charset="0"/>
            </a:endParaRPr>
          </a:p>
          <a:p>
            <a:pPr>
              <a:spcBef>
                <a:spcPts val="600"/>
              </a:spcBef>
              <a:defRPr/>
            </a:pPr>
            <a:r>
              <a:rPr lang="cs-CZ" sz="2800" i="1" dirty="0" smtClean="0">
                <a:effectLst/>
                <a:latin typeface="Corbel" pitchFamily="34" charset="0"/>
              </a:rPr>
              <a:t>„Členské státy by v těchto oblastech neměly žádnou legislativní moc, což by znamenalo, že by jim bylo znemožněno vydávat i zákony, které by například liberalizovaly poskytování poštovních služeb, pokud by si předtím neopatřily souhlas EU“</a:t>
            </a:r>
            <a:endParaRPr lang="cs-CZ" sz="2800" i="1" dirty="0">
              <a:effectLst/>
              <a:latin typeface="Corbe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defRPr/>
            </a:pPr>
            <a:r>
              <a:rPr lang="cs-CZ" dirty="0" smtClean="0">
                <a:solidFill>
                  <a:srgbClr val="FFC000"/>
                </a:solidFill>
              </a:rPr>
              <a:t>Sdílené pravomoci</a:t>
            </a:r>
            <a:endParaRPr lang="cs-CZ" dirty="0">
              <a:solidFill>
                <a:srgbClr val="FFC000"/>
              </a:solidFill>
            </a:endParaRPr>
          </a:p>
        </p:txBody>
      </p:sp>
      <p:sp>
        <p:nvSpPr>
          <p:cNvPr id="15363" name="Zástupný symbol pro obsah 2"/>
          <p:cNvSpPr>
            <a:spLocks noGrp="1"/>
          </p:cNvSpPr>
          <p:nvPr>
            <p:ph idx="1"/>
          </p:nvPr>
        </p:nvSpPr>
        <p:spPr>
          <a:xfrm>
            <a:off x="0" y="1772816"/>
            <a:ext cx="8820472" cy="4525963"/>
          </a:xfrm>
        </p:spPr>
        <p:txBody>
          <a:bodyPr/>
          <a:lstStyle/>
          <a:p>
            <a:pPr>
              <a:spcBef>
                <a:spcPts val="600"/>
              </a:spcBef>
            </a:pPr>
            <a:r>
              <a:rPr lang="cs-CZ" sz="2600" dirty="0" smtClean="0">
                <a:effectLst/>
                <a:latin typeface="Corbel" pitchFamily="34" charset="0"/>
              </a:rPr>
              <a:t>V oblastech s paralelní pravomocí může Unie i členské státy vydávat předpisy současně, aniž by výkon pravomoci </a:t>
            </a:r>
            <a:r>
              <a:rPr lang="cs-CZ" sz="2600" dirty="0" smtClean="0">
                <a:latin typeface="Corbel" pitchFamily="34" charset="0"/>
              </a:rPr>
              <a:t>Unie</a:t>
            </a:r>
            <a:r>
              <a:rPr lang="cs-CZ" sz="2600" dirty="0" smtClean="0">
                <a:effectLst/>
                <a:latin typeface="Corbel" pitchFamily="34" charset="0"/>
              </a:rPr>
              <a:t> vedl ke znemožnění výkonu pravomoci členského státu. Tento princip se uplatňuje ve vztahu k oblastem, kde se činnost EU a členských států vzájemně nevylučuje, ale spíše přispívá k </a:t>
            </a:r>
            <a:r>
              <a:rPr lang="cs-CZ" sz="2600" u="sng" dirty="0" smtClean="0">
                <a:effectLst/>
                <a:latin typeface="Corbel" pitchFamily="34" charset="0"/>
              </a:rPr>
              <a:t>dosažení stanovených cílů</a:t>
            </a:r>
          </a:p>
          <a:p>
            <a:pPr>
              <a:spcBef>
                <a:spcPts val="600"/>
              </a:spcBef>
            </a:pPr>
            <a:r>
              <a:rPr lang="cs-CZ" sz="2600" dirty="0" smtClean="0">
                <a:effectLst/>
                <a:latin typeface="Corbel" pitchFamily="34" charset="0"/>
              </a:rPr>
              <a:t>Dojde-li však přeci jen ke </a:t>
            </a:r>
            <a:r>
              <a:rPr lang="cs-CZ" sz="2600" u="sng" dirty="0" smtClean="0">
                <a:effectLst/>
                <a:latin typeface="Corbel" pitchFamily="34" charset="0"/>
              </a:rPr>
              <a:t>konfliktu</a:t>
            </a:r>
            <a:r>
              <a:rPr lang="cs-CZ" sz="2600" dirty="0" smtClean="0">
                <a:effectLst/>
                <a:latin typeface="Corbel" pitchFamily="34" charset="0"/>
              </a:rPr>
              <a:t>, pak v souladu se zásadou přednosti práva EU </a:t>
            </a:r>
            <a:r>
              <a:rPr lang="cs-CZ" sz="2600" u="sng" dirty="0" smtClean="0">
                <a:effectLst/>
                <a:latin typeface="Corbel" pitchFamily="34" charset="0"/>
              </a:rPr>
              <a:t>platí úprava obsažená v aktu Unie</a:t>
            </a:r>
          </a:p>
          <a:p>
            <a:pPr>
              <a:spcBef>
                <a:spcPts val="600"/>
              </a:spcBef>
            </a:pPr>
            <a:r>
              <a:rPr lang="cs-CZ" sz="2600" dirty="0" smtClean="0">
                <a:effectLst/>
                <a:latin typeface="Corbel" pitchFamily="34" charset="0"/>
              </a:rPr>
              <a:t>Orgány EU musí respektovat princip subsidiarity a proporcionality</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 calcmode="lin" valueType="num">
                                      <p:cBhvr additive="base">
                                        <p:cTn id="7" dur="500" fill="hold"/>
                                        <p:tgtEl>
                                          <p:spTgt spid="1536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5363">
                                            <p:txEl>
                                              <p:pRg st="1" end="1"/>
                                            </p:txEl>
                                          </p:spTgt>
                                        </p:tgtEl>
                                        <p:attrNameLst>
                                          <p:attrName>style.visibility</p:attrName>
                                        </p:attrNameLst>
                                      </p:cBhvr>
                                      <p:to>
                                        <p:strVal val="visible"/>
                                      </p:to>
                                    </p:set>
                                    <p:anim calcmode="lin" valueType="num">
                                      <p:cBhvr additive="base">
                                        <p:cTn id="13" dur="500" fill="hold"/>
                                        <p:tgtEl>
                                          <p:spTgt spid="1536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3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nodeType="clickEffect">
                                  <p:stCondLst>
                                    <p:cond delay="0"/>
                                  </p:stCondLst>
                                  <p:childTnLst>
                                    <p:set>
                                      <p:cBhvr>
                                        <p:cTn id="18" dur="1" fill="hold">
                                          <p:stCondLst>
                                            <p:cond delay="0"/>
                                          </p:stCondLst>
                                        </p:cTn>
                                        <p:tgtEl>
                                          <p:spTgt spid="15363">
                                            <p:txEl>
                                              <p:pRg st="2" end="2"/>
                                            </p:txEl>
                                          </p:spTgt>
                                        </p:tgtEl>
                                        <p:attrNameLst>
                                          <p:attrName>style.visibility</p:attrName>
                                        </p:attrNameLst>
                                      </p:cBhvr>
                                      <p:to>
                                        <p:strVal val="visible"/>
                                      </p:to>
                                    </p:set>
                                    <p:anim calcmode="lin" valueType="num">
                                      <p:cBhvr>
                                        <p:cTn id="19" dur="1000" fill="hold"/>
                                        <p:tgtEl>
                                          <p:spTgt spid="15363">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15363">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153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defRPr/>
            </a:pPr>
            <a:r>
              <a:rPr lang="cs-CZ" dirty="0" smtClean="0">
                <a:solidFill>
                  <a:srgbClr val="FFC000"/>
                </a:solidFill>
              </a:rPr>
              <a:t>Sdílené pravomoci</a:t>
            </a:r>
            <a:endParaRPr lang="cs-CZ" dirty="0">
              <a:solidFill>
                <a:srgbClr val="FFC000"/>
              </a:solidFill>
            </a:endParaRPr>
          </a:p>
        </p:txBody>
      </p:sp>
      <p:sp>
        <p:nvSpPr>
          <p:cNvPr id="16387" name="Zástupný symbol pro obsah 2"/>
          <p:cNvSpPr>
            <a:spLocks noGrp="1"/>
          </p:cNvSpPr>
          <p:nvPr>
            <p:ph idx="1"/>
          </p:nvPr>
        </p:nvSpPr>
        <p:spPr>
          <a:xfrm>
            <a:off x="251520" y="1700808"/>
            <a:ext cx="8229600" cy="4525963"/>
          </a:xfrm>
        </p:spPr>
        <p:txBody>
          <a:bodyPr/>
          <a:lstStyle/>
          <a:p>
            <a:r>
              <a:rPr lang="cs-CZ" sz="2800" dirty="0" smtClean="0">
                <a:effectLst/>
                <a:latin typeface="Corbel" pitchFamily="34" charset="0"/>
              </a:rPr>
              <a:t>Smlouvy umožňují EU v dané oblasti rozsáhle harmonizovat národní předpisy (zpravidla pomocí </a:t>
            </a:r>
            <a:r>
              <a:rPr lang="cs-CZ" sz="2800" dirty="0" smtClean="0">
                <a:solidFill>
                  <a:srgbClr val="FF0000"/>
                </a:solidFill>
                <a:effectLst/>
                <a:latin typeface="Corbel" pitchFamily="34" charset="0"/>
              </a:rPr>
              <a:t>směrnic</a:t>
            </a:r>
            <a:r>
              <a:rPr lang="cs-CZ" sz="2800" dirty="0" smtClean="0">
                <a:effectLst/>
                <a:latin typeface="Corbel" pitchFamily="34" charset="0"/>
              </a:rPr>
              <a:t>) a EU se rozhodne této pravomoci využít, </a:t>
            </a:r>
            <a:r>
              <a:rPr lang="cs-CZ" sz="2800" u="sng" dirty="0" smtClean="0">
                <a:effectLst/>
                <a:latin typeface="Corbel" pitchFamily="34" charset="0"/>
              </a:rPr>
              <a:t>nezbývá členskému státu </a:t>
            </a:r>
            <a:r>
              <a:rPr lang="cs-CZ" sz="2800" dirty="0" smtClean="0">
                <a:effectLst/>
                <a:latin typeface="Corbel" pitchFamily="34" charset="0"/>
              </a:rPr>
              <a:t>takřka žádná pravomoc. Pokud však EU bude považovat v určitých záležitostech za dostatečné provedení minimální harmonizace, nebo se unijní úpravě určitých otázek vyhne úplně, </a:t>
            </a:r>
            <a:r>
              <a:rPr lang="cs-CZ" sz="2800" u="sng" dirty="0" smtClean="0">
                <a:effectLst/>
                <a:latin typeface="Corbel" pitchFamily="34" charset="0"/>
              </a:rPr>
              <a:t>má členský stát </a:t>
            </a:r>
            <a:r>
              <a:rPr lang="cs-CZ" sz="2800" dirty="0" smtClean="0">
                <a:effectLst/>
                <a:latin typeface="Corbel" pitchFamily="34" charset="0"/>
              </a:rPr>
              <a:t>poměrně rozsáhlý prostor pro vlastní legislativní činnost</a:t>
            </a:r>
          </a:p>
          <a:p>
            <a:r>
              <a:rPr lang="cs-CZ" sz="2800" dirty="0" smtClean="0">
                <a:latin typeface="Corbel" pitchFamily="34" charset="0"/>
              </a:rPr>
              <a:t>Rozdíl mezi směrnicí a nařízením?</a:t>
            </a:r>
            <a:endParaRPr lang="cs-CZ" sz="2600" dirty="0" smtClean="0">
              <a:effectLst/>
              <a:latin typeface="Corbel" pitchFamily="34" charset="0"/>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2"/>
          <p:cNvSpPr>
            <a:spLocks noGrp="1" noRot="1" noChangeArrowheads="1"/>
          </p:cNvSpPr>
          <p:nvPr>
            <p:ph type="title" idx="4294967295"/>
          </p:nvPr>
        </p:nvSpPr>
        <p:spPr>
          <a:xfrm>
            <a:off x="228600" y="228600"/>
            <a:ext cx="8382000" cy="685800"/>
          </a:xfrm>
        </p:spPr>
        <p:txBody>
          <a:bodyPr>
            <a:normAutofit fontScale="90000"/>
          </a:bodyPr>
          <a:lstStyle/>
          <a:p>
            <a:pPr algn="ctr" eaLnBrk="1" hangingPunct="1">
              <a:defRPr/>
            </a:pPr>
            <a:r>
              <a:rPr lang="cs-CZ" sz="4100" dirty="0" smtClean="0">
                <a:solidFill>
                  <a:srgbClr val="FFC000"/>
                </a:solidFill>
                <a:latin typeface="Bookman Old Style" pitchFamily="18" charset="0"/>
              </a:rPr>
              <a:t>Sdílená pravomoc Unie a ČS</a:t>
            </a:r>
          </a:p>
        </p:txBody>
      </p:sp>
      <p:sp>
        <p:nvSpPr>
          <p:cNvPr id="80899" name="Rectangle 3"/>
          <p:cNvSpPr>
            <a:spLocks noGrp="1" noChangeArrowheads="1"/>
          </p:cNvSpPr>
          <p:nvPr>
            <p:ph type="body" idx="4294967295"/>
          </p:nvPr>
        </p:nvSpPr>
        <p:spPr>
          <a:xfrm>
            <a:off x="323528" y="1789112"/>
            <a:ext cx="8569325" cy="5068888"/>
          </a:xfrm>
        </p:spPr>
        <p:txBody>
          <a:bodyPr/>
          <a:lstStyle/>
          <a:p>
            <a:pPr marL="268288" lvl="1" indent="0" algn="just" eaLnBrk="1" hangingPunct="1">
              <a:spcAft>
                <a:spcPts val="700"/>
              </a:spcAft>
              <a:defRPr/>
            </a:pPr>
            <a:r>
              <a:rPr lang="cs-CZ" dirty="0" smtClean="0"/>
              <a:t>     Tato pravomoc se týká i oblasti </a:t>
            </a:r>
            <a:r>
              <a:rPr lang="cs-CZ" u="sng" dirty="0" smtClean="0"/>
              <a:t>výzkumu, technologického rozvoje a vesmíru</a:t>
            </a:r>
            <a:r>
              <a:rPr lang="cs-CZ" dirty="0" smtClean="0"/>
              <a:t>, zejména provádět programy, dále se pak tato pravomoc týká ještě politiky v oblasti </a:t>
            </a:r>
            <a:r>
              <a:rPr lang="cs-CZ" u="sng" dirty="0" smtClean="0"/>
              <a:t>rozvojové spolupráce a humanitární pomoci</a:t>
            </a:r>
            <a:r>
              <a:rPr lang="cs-CZ" dirty="0" smtClean="0"/>
              <a:t>, avšak výkon této pravomoci nesmí členským zemím bránit ve výkonu jejich pravomocí, tj. neplatí zde princip komplementarity, nýbrž princip </a:t>
            </a:r>
            <a:r>
              <a:rPr lang="cs-CZ" b="1" dirty="0" smtClean="0">
                <a:solidFill>
                  <a:schemeClr val="folHlink"/>
                </a:solidFill>
              </a:rPr>
              <a:t>paralelní</a:t>
            </a:r>
            <a:r>
              <a:rPr lang="cs-CZ" dirty="0" smtClean="0"/>
              <a:t>, z čehož plyne, že EU nemá při jejich výkonu přednost</a:t>
            </a:r>
          </a:p>
        </p:txBody>
      </p:sp>
    </p:spTree>
  </p:cSld>
  <p:clrMapOvr>
    <a:masterClrMapping/>
  </p:clrMapOvr>
  <p:transition>
    <p:blinds dir="ver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88640"/>
            <a:ext cx="8496944" cy="1143000"/>
          </a:xfrm>
        </p:spPr>
        <p:txBody>
          <a:bodyPr>
            <a:normAutofit fontScale="90000"/>
          </a:bodyPr>
          <a:lstStyle/>
          <a:p>
            <a:pPr algn="ctr">
              <a:defRPr/>
            </a:pPr>
            <a:r>
              <a:rPr lang="cs-CZ" sz="3600" dirty="0" smtClean="0">
                <a:solidFill>
                  <a:srgbClr val="FFC000"/>
                </a:solidFill>
                <a:latin typeface="Bookman Old Style" pitchFamily="18" charset="0"/>
              </a:rPr>
              <a:t>Koordinované politiky v oblasti politik zaměstnanosti a sociální politiky</a:t>
            </a:r>
            <a:endParaRPr lang="cs-CZ" sz="3600" dirty="0">
              <a:solidFill>
                <a:srgbClr val="FFC000"/>
              </a:solidFill>
              <a:latin typeface="Bookman Old Style" pitchFamily="18" charset="0"/>
            </a:endParaRPr>
          </a:p>
        </p:txBody>
      </p:sp>
      <p:sp>
        <p:nvSpPr>
          <p:cNvPr id="3" name="Zástupný symbol pro obsah 2"/>
          <p:cNvSpPr>
            <a:spLocks noGrp="1"/>
          </p:cNvSpPr>
          <p:nvPr>
            <p:ph idx="1"/>
          </p:nvPr>
        </p:nvSpPr>
        <p:spPr>
          <a:xfrm>
            <a:off x="500063" y="1928813"/>
            <a:ext cx="8229600" cy="4525962"/>
          </a:xfrm>
        </p:spPr>
        <p:txBody>
          <a:bodyPr/>
          <a:lstStyle/>
          <a:p>
            <a:pPr>
              <a:spcBef>
                <a:spcPts val="600"/>
              </a:spcBef>
              <a:defRPr/>
            </a:pPr>
            <a:r>
              <a:rPr lang="cs-CZ" sz="2800" dirty="0" smtClean="0">
                <a:latin typeface="Corbel" pitchFamily="34" charset="0"/>
              </a:rPr>
              <a:t>vysoká politická citlivost oblastí, které do ní spadají</a:t>
            </a:r>
          </a:p>
          <a:p>
            <a:pPr>
              <a:spcBef>
                <a:spcPts val="600"/>
              </a:spcBef>
              <a:defRPr/>
            </a:pPr>
            <a:r>
              <a:rPr lang="cs-CZ" sz="2800" dirty="0" smtClean="0">
                <a:latin typeface="Corbel" pitchFamily="34" charset="0"/>
              </a:rPr>
              <a:t>V podstatě kompromis dvou přístupů (zaměstnanost jako podpůrná a sociální jako sdílená)</a:t>
            </a:r>
          </a:p>
          <a:p>
            <a:pPr>
              <a:spcBef>
                <a:spcPts val="600"/>
              </a:spcBef>
              <a:defRPr/>
            </a:pPr>
            <a:r>
              <a:rPr lang="cs-CZ" sz="2800" dirty="0" smtClean="0">
                <a:latin typeface="Corbel" pitchFamily="34" charset="0"/>
              </a:rPr>
              <a:t>Klíčovou pravomocí EU je v tomto směru oprávnění koordinovat výše uvedené politiky a rovněž právo monitorovat dodržování hlavních směrů hospodářské politiky vydávaných </a:t>
            </a:r>
            <a:r>
              <a:rPr lang="cs-CZ" sz="2800" u="sng" dirty="0" smtClean="0">
                <a:latin typeface="Corbel" pitchFamily="34" charset="0"/>
              </a:rPr>
              <a:t>doporučením</a:t>
            </a:r>
            <a:r>
              <a:rPr lang="cs-CZ" sz="2800" dirty="0" smtClean="0">
                <a:latin typeface="Corbel" pitchFamily="34" charset="0"/>
              </a:rPr>
              <a:t> Radou. </a:t>
            </a:r>
          </a:p>
          <a:p>
            <a:pPr>
              <a:spcBef>
                <a:spcPts val="600"/>
              </a:spcBef>
              <a:defRPr/>
            </a:pPr>
            <a:endParaRPr lang="cs-CZ" sz="2800" dirty="0" smtClean="0">
              <a:latin typeface="Corbel" pitchFamily="34" charset="0"/>
            </a:endParaRPr>
          </a:p>
          <a:p>
            <a:pPr>
              <a:spcBef>
                <a:spcPts val="600"/>
              </a:spcBef>
              <a:defRPr/>
            </a:pPr>
            <a:endParaRPr lang="cs-CZ" sz="2800" dirty="0">
              <a:latin typeface="Corbe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Grp="1" noRot="1" noChangeArrowheads="1"/>
          </p:cNvSpPr>
          <p:nvPr>
            <p:ph type="title" idx="4294967295"/>
          </p:nvPr>
        </p:nvSpPr>
        <p:spPr>
          <a:xfrm>
            <a:off x="228600" y="228600"/>
            <a:ext cx="8382000" cy="685800"/>
          </a:xfrm>
        </p:spPr>
        <p:txBody>
          <a:bodyPr>
            <a:normAutofit fontScale="90000"/>
          </a:bodyPr>
          <a:lstStyle/>
          <a:p>
            <a:pPr algn="ctr" eaLnBrk="1" hangingPunct="1">
              <a:defRPr/>
            </a:pPr>
            <a:r>
              <a:rPr lang="cs-CZ" sz="4100" dirty="0" smtClean="0">
                <a:solidFill>
                  <a:srgbClr val="FFC000"/>
                </a:solidFill>
                <a:latin typeface="Bookman Old Style" pitchFamily="18" charset="0"/>
              </a:rPr>
              <a:t>Koordinovaná či doplňková  pravomoc Unie a ČS</a:t>
            </a:r>
          </a:p>
        </p:txBody>
      </p:sp>
      <p:sp>
        <p:nvSpPr>
          <p:cNvPr id="81923" name="Rectangle 3"/>
          <p:cNvSpPr>
            <a:spLocks noGrp="1" noChangeArrowheads="1"/>
          </p:cNvSpPr>
          <p:nvPr>
            <p:ph type="body" idx="4294967295"/>
          </p:nvPr>
        </p:nvSpPr>
        <p:spPr>
          <a:xfrm>
            <a:off x="251520" y="1600200"/>
            <a:ext cx="8568952" cy="5257800"/>
          </a:xfrm>
        </p:spPr>
        <p:txBody>
          <a:bodyPr/>
          <a:lstStyle/>
          <a:p>
            <a:pPr marL="179388" lvl="1" indent="0" algn="just" eaLnBrk="1" hangingPunct="1">
              <a:lnSpc>
                <a:spcPct val="90000"/>
              </a:lnSpc>
              <a:spcAft>
                <a:spcPts val="700"/>
              </a:spcAft>
              <a:buFont typeface="Wingdings" pitchFamily="2" charset="2"/>
              <a:buNone/>
              <a:tabLst>
                <a:tab pos="176213" algn="l"/>
              </a:tabLst>
              <a:defRPr/>
            </a:pPr>
            <a:r>
              <a:rPr lang="cs-CZ" sz="3200" dirty="0" smtClean="0"/>
              <a:t>Unie provádí činnosti, jimiž podporuje, koordinuje nebo doplňuje činnosti členských států.</a:t>
            </a:r>
          </a:p>
          <a:p>
            <a:pPr marL="530225" lvl="1" indent="280988" algn="just" eaLnBrk="1" hangingPunct="1">
              <a:lnSpc>
                <a:spcPct val="90000"/>
              </a:lnSpc>
              <a:spcAft>
                <a:spcPts val="100"/>
              </a:spcAft>
              <a:tabLst>
                <a:tab pos="633413" algn="l"/>
              </a:tabLst>
              <a:defRPr/>
            </a:pPr>
            <a:r>
              <a:rPr lang="cs-CZ" dirty="0" smtClean="0"/>
              <a:t>Ochrana a zlepšování lidského zdraví;</a:t>
            </a:r>
          </a:p>
          <a:p>
            <a:pPr marL="530225" lvl="1" indent="280988" algn="just" eaLnBrk="1" hangingPunct="1">
              <a:lnSpc>
                <a:spcPct val="90000"/>
              </a:lnSpc>
              <a:spcAft>
                <a:spcPts val="100"/>
              </a:spcAft>
              <a:tabLst>
                <a:tab pos="633413" algn="l"/>
              </a:tabLst>
              <a:defRPr/>
            </a:pPr>
            <a:r>
              <a:rPr lang="cs-CZ" dirty="0" smtClean="0"/>
              <a:t>Průmysl;</a:t>
            </a:r>
          </a:p>
          <a:p>
            <a:pPr marL="530225" lvl="1" indent="280988" algn="just" eaLnBrk="1" hangingPunct="1">
              <a:lnSpc>
                <a:spcPct val="90000"/>
              </a:lnSpc>
              <a:spcAft>
                <a:spcPts val="100"/>
              </a:spcAft>
              <a:tabLst>
                <a:tab pos="633413" algn="l"/>
              </a:tabLst>
              <a:defRPr/>
            </a:pPr>
            <a:r>
              <a:rPr lang="cs-CZ" dirty="0" smtClean="0"/>
              <a:t>Kultura;</a:t>
            </a:r>
          </a:p>
          <a:p>
            <a:pPr marL="530225" lvl="1" indent="280988" algn="just" eaLnBrk="1" hangingPunct="1">
              <a:lnSpc>
                <a:spcPct val="90000"/>
              </a:lnSpc>
              <a:spcAft>
                <a:spcPts val="100"/>
              </a:spcAft>
              <a:tabLst>
                <a:tab pos="633413" algn="l"/>
              </a:tabLst>
              <a:defRPr/>
            </a:pPr>
            <a:r>
              <a:rPr lang="cs-CZ" dirty="0" smtClean="0"/>
              <a:t>Cestovní ruch;</a:t>
            </a:r>
          </a:p>
          <a:p>
            <a:pPr marL="530225" lvl="1" indent="280988" algn="just" eaLnBrk="1" hangingPunct="1">
              <a:lnSpc>
                <a:spcPct val="90000"/>
              </a:lnSpc>
              <a:spcAft>
                <a:spcPts val="100"/>
              </a:spcAft>
              <a:tabLst>
                <a:tab pos="633413" algn="l"/>
              </a:tabLst>
              <a:defRPr/>
            </a:pPr>
            <a:r>
              <a:rPr lang="cs-CZ" dirty="0" smtClean="0"/>
              <a:t>Všeobecné vzdělávání;</a:t>
            </a:r>
          </a:p>
          <a:p>
            <a:pPr marL="530225" lvl="1" indent="280988" algn="just" eaLnBrk="1" hangingPunct="1">
              <a:lnSpc>
                <a:spcPct val="90000"/>
              </a:lnSpc>
              <a:spcAft>
                <a:spcPts val="100"/>
              </a:spcAft>
              <a:tabLst>
                <a:tab pos="633413" algn="l"/>
              </a:tabLst>
              <a:defRPr/>
            </a:pPr>
            <a:r>
              <a:rPr lang="cs-CZ" dirty="0" smtClean="0"/>
              <a:t>Civilní obrana;</a:t>
            </a:r>
          </a:p>
          <a:p>
            <a:pPr marL="530225" lvl="1" indent="280988" algn="just" eaLnBrk="1" hangingPunct="1">
              <a:lnSpc>
                <a:spcPct val="90000"/>
              </a:lnSpc>
              <a:spcAft>
                <a:spcPts val="100"/>
              </a:spcAft>
              <a:tabLst>
                <a:tab pos="633413" algn="l"/>
              </a:tabLst>
              <a:defRPr/>
            </a:pPr>
            <a:r>
              <a:rPr lang="cs-CZ" dirty="0" smtClean="0"/>
              <a:t>Správní spolupráce.</a:t>
            </a:r>
          </a:p>
        </p:txBody>
      </p:sp>
    </p:spTree>
  </p:cSld>
  <p:clrMapOvr>
    <a:masterClrMapping/>
  </p:clrMapOvr>
  <p:transition>
    <p:blinds dir="ver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313" y="274638"/>
            <a:ext cx="8472487" cy="1143000"/>
          </a:xfrm>
        </p:spPr>
        <p:txBody>
          <a:bodyPr/>
          <a:lstStyle/>
          <a:p>
            <a:pPr>
              <a:defRPr/>
            </a:pPr>
            <a:r>
              <a:rPr lang="cs-CZ" dirty="0" smtClean="0">
                <a:solidFill>
                  <a:srgbClr val="FFC000"/>
                </a:solidFill>
              </a:rPr>
              <a:t>Podpůrné, koordinační pravomoci</a:t>
            </a:r>
            <a:endParaRPr lang="cs-CZ" dirty="0">
              <a:solidFill>
                <a:srgbClr val="FFC000"/>
              </a:solidFill>
            </a:endParaRPr>
          </a:p>
        </p:txBody>
      </p:sp>
      <p:sp>
        <p:nvSpPr>
          <p:cNvPr id="20483" name="Zástupný symbol pro obsah 2"/>
          <p:cNvSpPr>
            <a:spLocks noGrp="1"/>
          </p:cNvSpPr>
          <p:nvPr>
            <p:ph idx="1"/>
          </p:nvPr>
        </p:nvSpPr>
        <p:spPr/>
        <p:txBody>
          <a:bodyPr/>
          <a:lstStyle/>
          <a:p>
            <a:pPr>
              <a:spcBef>
                <a:spcPts val="600"/>
              </a:spcBef>
            </a:pPr>
            <a:r>
              <a:rPr lang="cs-CZ" sz="2800" dirty="0" smtClean="0">
                <a:effectLst/>
                <a:latin typeface="Corbel" pitchFamily="34" charset="0"/>
              </a:rPr>
              <a:t>EU je v rámci této kategorie postavena do pozice, z níž může pouze podporovat, koordinovat či doplňovat činnosti členských států, které si zachovávají rozhodující úlohu.</a:t>
            </a:r>
          </a:p>
          <a:p>
            <a:pPr>
              <a:spcBef>
                <a:spcPts val="600"/>
              </a:spcBef>
            </a:pPr>
            <a:r>
              <a:rPr lang="cs-CZ" sz="2800" dirty="0" smtClean="0">
                <a:effectLst/>
                <a:latin typeface="Corbel" pitchFamily="34" charset="0"/>
              </a:rPr>
              <a:t>právní předpisy však </a:t>
            </a:r>
            <a:r>
              <a:rPr lang="cs-CZ" sz="2800" u="sng" dirty="0" smtClean="0">
                <a:effectLst/>
                <a:latin typeface="Corbel" pitchFamily="34" charset="0"/>
              </a:rPr>
              <a:t>nemohou harmonizovat </a:t>
            </a:r>
            <a:r>
              <a:rPr lang="cs-CZ" sz="2800" dirty="0" smtClean="0">
                <a:effectLst/>
                <a:latin typeface="Corbel" pitchFamily="34" charset="0"/>
              </a:rPr>
              <a:t>právní řády členských států, stejně tak, jako nesmějí nabýt tak extenzivní povahy, že by došlo k nahrazení pravomocí členských států v předmětných oblastech.</a:t>
            </a:r>
          </a:p>
          <a:p>
            <a:pPr>
              <a:spcBef>
                <a:spcPts val="600"/>
              </a:spcBef>
            </a:pPr>
            <a:endParaRPr lang="cs-CZ" sz="2800" dirty="0" smtClean="0">
              <a:effectLst/>
              <a:latin typeface="Corbe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p:cTn id="7" dur="1000" fill="hold"/>
                                        <p:tgtEl>
                                          <p:spTgt spid="2048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048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048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1" presetClass="entr" presetSubtype="0" fill="hold" nodeType="clickEffect">
                                  <p:stCondLst>
                                    <p:cond delay="0"/>
                                  </p:stCondLst>
                                  <p:childTnLst>
                                    <p:set>
                                      <p:cBhvr>
                                        <p:cTn id="13" dur="1" fill="hold">
                                          <p:stCondLst>
                                            <p:cond delay="0"/>
                                          </p:stCondLst>
                                        </p:cTn>
                                        <p:tgtEl>
                                          <p:spTgt spid="20483">
                                            <p:txEl>
                                              <p:pRg st="1" end="1"/>
                                            </p:txEl>
                                          </p:spTgt>
                                        </p:tgtEl>
                                        <p:attrNameLst>
                                          <p:attrName>style.visibility</p:attrName>
                                        </p:attrNameLst>
                                      </p:cBhvr>
                                      <p:to>
                                        <p:strVal val="visible"/>
                                      </p:to>
                                    </p:set>
                                    <p:animEffect transition="in" filter="fade">
                                      <p:cBhvr>
                                        <p:cTn id="14" dur="770" decel="100000"/>
                                        <p:tgtEl>
                                          <p:spTgt spid="20483">
                                            <p:txEl>
                                              <p:pRg st="1" end="1"/>
                                            </p:txEl>
                                          </p:spTgt>
                                        </p:tgtEl>
                                      </p:cBhvr>
                                    </p:animEffect>
                                    <p:animScale>
                                      <p:cBhvr>
                                        <p:cTn id="15" dur="770" decel="100000"/>
                                        <p:tgtEl>
                                          <p:spTgt spid="20483">
                                            <p:txEl>
                                              <p:pRg st="1" end="1"/>
                                            </p:txEl>
                                          </p:spTgt>
                                        </p:tgtEl>
                                      </p:cBhvr>
                                      <p:from x="10000" y="10000"/>
                                      <p:to x="200000" y="450000"/>
                                    </p:animScale>
                                    <p:animScale>
                                      <p:cBhvr>
                                        <p:cTn id="16" dur="1230" accel="100000" fill="hold">
                                          <p:stCondLst>
                                            <p:cond delay="770"/>
                                          </p:stCondLst>
                                        </p:cTn>
                                        <p:tgtEl>
                                          <p:spTgt spid="20483">
                                            <p:txEl>
                                              <p:pRg st="1" end="1"/>
                                            </p:txEl>
                                          </p:spTgt>
                                        </p:tgtEl>
                                      </p:cBhvr>
                                      <p:from x="200000" y="450000"/>
                                      <p:to x="100000" y="100000"/>
                                    </p:animScale>
                                    <p:set>
                                      <p:cBhvr>
                                        <p:cTn id="17" dur="770" fill="hold"/>
                                        <p:tgtEl>
                                          <p:spTgt spid="20483">
                                            <p:txEl>
                                              <p:pRg st="1" end="1"/>
                                            </p:txEl>
                                          </p:spTgt>
                                        </p:tgtEl>
                                        <p:attrNameLst>
                                          <p:attrName>ppt_x</p:attrName>
                                        </p:attrNameLst>
                                      </p:cBhvr>
                                      <p:to>
                                        <p:strVal val="(0.5)"/>
                                      </p:to>
                                    </p:set>
                                    <p:anim from="(0.5)" to="(#ppt_x)" calcmode="lin" valueType="num">
                                      <p:cBhvr>
                                        <p:cTn id="18" dur="1230" accel="100000" fill="hold">
                                          <p:stCondLst>
                                            <p:cond delay="770"/>
                                          </p:stCondLst>
                                        </p:cTn>
                                        <p:tgtEl>
                                          <p:spTgt spid="20483">
                                            <p:txEl>
                                              <p:pRg st="1" end="1"/>
                                            </p:txEl>
                                          </p:spTgt>
                                        </p:tgtEl>
                                        <p:attrNameLst>
                                          <p:attrName>ppt_x</p:attrName>
                                        </p:attrNameLst>
                                      </p:cBhvr>
                                    </p:anim>
                                    <p:set>
                                      <p:cBhvr>
                                        <p:cTn id="19" dur="770" fill="hold"/>
                                        <p:tgtEl>
                                          <p:spTgt spid="20483">
                                            <p:txEl>
                                              <p:pRg st="1" end="1"/>
                                            </p:txEl>
                                          </p:spTgt>
                                        </p:tgtEl>
                                        <p:attrNameLst>
                                          <p:attrName>ppt_y</p:attrName>
                                        </p:attrNameLst>
                                      </p:cBhvr>
                                      <p:to>
                                        <p:strVal val="(#ppt_y+0.4)"/>
                                      </p:to>
                                    </p:set>
                                    <p:anim from="(#ppt_y+0.4)" to="(#ppt_y)" calcmode="lin" valueType="num">
                                      <p:cBhvr>
                                        <p:cTn id="20" dur="1230" accel="100000" fill="hold">
                                          <p:stCondLst>
                                            <p:cond delay="770"/>
                                          </p:stCondLst>
                                        </p:cTn>
                                        <p:tgtEl>
                                          <p:spTgt spid="20483">
                                            <p:txEl>
                                              <p:pRg st="1" end="1"/>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Grp="1" noRot="1" noChangeArrowheads="1"/>
          </p:cNvSpPr>
          <p:nvPr>
            <p:ph type="title"/>
          </p:nvPr>
        </p:nvSpPr>
        <p:spPr>
          <a:xfrm>
            <a:off x="214313" y="500063"/>
            <a:ext cx="8382000" cy="685800"/>
          </a:xfrm>
        </p:spPr>
        <p:txBody>
          <a:bodyPr>
            <a:normAutofit fontScale="90000"/>
          </a:bodyPr>
          <a:lstStyle/>
          <a:p>
            <a:pPr eaLnBrk="1" hangingPunct="1"/>
            <a:r>
              <a:rPr lang="cs-CZ" sz="3200" smtClean="0">
                <a:solidFill>
                  <a:srgbClr val="FF9933"/>
                </a:solidFill>
                <a:effectLst/>
                <a:latin typeface="Bookman Old Style" pitchFamily="18" charset="0"/>
              </a:rPr>
              <a:t>Praktické vymezení kompetencí UNIE</a:t>
            </a:r>
            <a:br>
              <a:rPr lang="cs-CZ" sz="3200" smtClean="0">
                <a:solidFill>
                  <a:srgbClr val="FF9933"/>
                </a:solidFill>
                <a:effectLst/>
                <a:latin typeface="Bookman Old Style" pitchFamily="18" charset="0"/>
              </a:rPr>
            </a:br>
            <a:endParaRPr lang="cs-CZ" sz="3200" smtClean="0">
              <a:solidFill>
                <a:srgbClr val="FF9933"/>
              </a:solidFill>
              <a:effectLst/>
              <a:latin typeface="Bookman Old Style" pitchFamily="18" charset="0"/>
            </a:endParaRPr>
          </a:p>
        </p:txBody>
      </p:sp>
      <p:sp>
        <p:nvSpPr>
          <p:cNvPr id="81923" name="Rectangle 3"/>
          <p:cNvSpPr>
            <a:spLocks noGrp="1" noChangeArrowheads="1"/>
          </p:cNvSpPr>
          <p:nvPr>
            <p:ph type="body" idx="1"/>
          </p:nvPr>
        </p:nvSpPr>
        <p:spPr>
          <a:xfrm>
            <a:off x="251520" y="1600200"/>
            <a:ext cx="8204448" cy="5257800"/>
          </a:xfrm>
        </p:spPr>
        <p:txBody>
          <a:bodyPr/>
          <a:lstStyle/>
          <a:p>
            <a:pPr eaLnBrk="1" hangingPunct="1">
              <a:defRPr/>
            </a:pPr>
            <a:r>
              <a:rPr lang="cs-CZ" sz="2400" b="1" u="sng" dirty="0" err="1" smtClean="0">
                <a:hlinkClick r:id="rId3"/>
              </a:rPr>
              <a:t>Antidiskriminace</a:t>
            </a:r>
            <a:endParaRPr lang="cs-CZ" sz="2400" b="1" u="sng" dirty="0" smtClean="0"/>
          </a:p>
          <a:p>
            <a:pPr eaLnBrk="1" hangingPunct="1">
              <a:defRPr/>
            </a:pPr>
            <a:r>
              <a:rPr lang="cs-CZ" sz="2400" b="1" u="sng" dirty="0" smtClean="0">
                <a:hlinkClick r:id="rId4"/>
              </a:rPr>
              <a:t>Boj proti podvodům</a:t>
            </a:r>
            <a:endParaRPr lang="cs-CZ" sz="2400" b="1" u="sng" dirty="0" smtClean="0"/>
          </a:p>
          <a:p>
            <a:pPr eaLnBrk="1" hangingPunct="1">
              <a:defRPr/>
            </a:pPr>
            <a:r>
              <a:rPr lang="cs-CZ" sz="2400" b="1" u="sng" dirty="0" smtClean="0">
                <a:hlinkClick r:id="rId5"/>
              </a:rPr>
              <a:t>Bezpečnost a ochrana zdraví při práci</a:t>
            </a:r>
            <a:endParaRPr lang="cs-CZ" sz="2400" b="1" u="sng" dirty="0" smtClean="0"/>
          </a:p>
          <a:p>
            <a:pPr eaLnBrk="1" hangingPunct="1">
              <a:defRPr/>
            </a:pPr>
            <a:r>
              <a:rPr lang="cs-CZ" sz="2400" b="1" u="sng" dirty="0" smtClean="0">
                <a:hlinkClick r:id="rId6"/>
              </a:rPr>
              <a:t>Daně</a:t>
            </a:r>
            <a:endParaRPr lang="cs-CZ" sz="2400" b="1" u="sng" dirty="0" smtClean="0"/>
          </a:p>
          <a:p>
            <a:pPr eaLnBrk="1" hangingPunct="1">
              <a:defRPr/>
            </a:pPr>
            <a:r>
              <a:rPr lang="cs-CZ" sz="2400" b="1" u="sng" dirty="0" smtClean="0">
                <a:hlinkClick r:id="rId7"/>
              </a:rPr>
              <a:t>Duševní vlastnictví</a:t>
            </a:r>
            <a:endParaRPr lang="cs-CZ" sz="2400" b="1" u="sng" dirty="0" smtClean="0"/>
          </a:p>
          <a:p>
            <a:pPr eaLnBrk="1" hangingPunct="1">
              <a:defRPr/>
            </a:pPr>
            <a:r>
              <a:rPr lang="cs-CZ" sz="2400" b="1" u="sng" dirty="0" smtClean="0">
                <a:hlinkClick r:id="rId8"/>
              </a:rPr>
              <a:t>Finanční služby</a:t>
            </a:r>
            <a:endParaRPr lang="cs-CZ" sz="2400" b="1" u="sng" dirty="0" smtClean="0"/>
          </a:p>
          <a:p>
            <a:pPr eaLnBrk="1" hangingPunct="1">
              <a:defRPr/>
            </a:pPr>
            <a:r>
              <a:rPr lang="cs-CZ" sz="2400" b="1" u="sng" dirty="0" smtClean="0">
                <a:hlinkClick r:id="rId9"/>
              </a:rPr>
              <a:t>Hospodářská a měnová unie</a:t>
            </a:r>
            <a:endParaRPr lang="cs-CZ" sz="2400" b="1" u="sng" dirty="0" smtClean="0"/>
          </a:p>
          <a:p>
            <a:pPr eaLnBrk="1" hangingPunct="1">
              <a:defRPr/>
            </a:pPr>
            <a:r>
              <a:rPr lang="cs-CZ" sz="2400" b="1" u="sng" dirty="0" smtClean="0">
                <a:hlinkClick r:id="rId10"/>
              </a:rPr>
              <a:t>Hospodářská a sociální soudržnost</a:t>
            </a:r>
            <a:endParaRPr lang="cs-CZ" sz="2400" b="1" u="sng" dirty="0" smtClean="0"/>
          </a:p>
          <a:p>
            <a:pPr eaLnBrk="1" hangingPunct="1">
              <a:defRPr/>
            </a:pPr>
            <a:r>
              <a:rPr lang="cs-CZ" sz="2400" b="1" u="sng" dirty="0" smtClean="0">
                <a:hlinkClick r:id="rId11"/>
              </a:rPr>
              <a:t>Kultura, mnohojazyčnost a audiovize</a:t>
            </a:r>
            <a:endParaRPr lang="cs-CZ" sz="2400" b="1" u="sng" dirty="0" smtClean="0"/>
          </a:p>
          <a:p>
            <a:pPr eaLnBrk="1" hangingPunct="1">
              <a:defRPr/>
            </a:pPr>
            <a:r>
              <a:rPr lang="cs-CZ" sz="2400" b="1" u="sng" dirty="0" smtClean="0">
                <a:hlinkClick r:id="rId12"/>
              </a:rPr>
              <a:t>Lidská práva </a:t>
            </a:r>
            <a:endParaRPr lang="cs-CZ" sz="2400" b="1" u="sng" dirty="0" smtClean="0"/>
          </a:p>
          <a:p>
            <a:pPr eaLnBrk="1" hangingPunct="1">
              <a:defRPr/>
            </a:pPr>
            <a:r>
              <a:rPr lang="cs-CZ" sz="2400" b="1" u="sng" dirty="0" smtClean="0">
                <a:hlinkClick r:id="rId13"/>
              </a:rPr>
              <a:t>Justice a vnitro</a:t>
            </a:r>
            <a:endParaRPr lang="cs-CZ" sz="2400" b="1" u="sng" dirty="0" smtClean="0"/>
          </a:p>
          <a:p>
            <a:pPr eaLnBrk="1" hangingPunct="1">
              <a:defRPr/>
            </a:pPr>
            <a:r>
              <a:rPr lang="cs-CZ" sz="2400" b="1" u="sng" dirty="0" smtClean="0">
                <a:hlinkClick r:id="rId14"/>
              </a:rPr>
              <a:t>Obchodní politika EU</a:t>
            </a:r>
            <a:endParaRPr lang="cs-CZ" sz="2400" b="1" u="sng" dirty="0" smtClean="0"/>
          </a:p>
          <a:p>
            <a:pPr eaLnBrk="1" hangingPunct="1">
              <a:defRPr/>
            </a:pPr>
            <a:endParaRPr lang="cs-CZ" sz="2400" b="1" u="sng" dirty="0" smtClean="0"/>
          </a:p>
          <a:p>
            <a:pPr lvl="1" algn="just" eaLnBrk="1" hangingPunct="1">
              <a:spcAft>
                <a:spcPts val="700"/>
              </a:spcAft>
              <a:buFont typeface="Wingdings" pitchFamily="2" charset="2"/>
              <a:buNone/>
              <a:defRPr/>
            </a:pPr>
            <a:endParaRPr lang="cs-CZ" sz="2400" b="1" dirty="0" smtClean="0">
              <a:latin typeface="Franklin Gothic Medium" pitchFamily="34" charset="0"/>
            </a:endParaRPr>
          </a:p>
        </p:txBody>
      </p:sp>
    </p:spTree>
  </p:cSld>
  <p:clrMapOvr>
    <a:masterClrMapping/>
  </p:clrMapOvr>
  <p:transition>
    <p:blinds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Osnova přednášek</a:t>
            </a:r>
            <a:endParaRPr lang="cs-CZ" dirty="0"/>
          </a:p>
        </p:txBody>
      </p:sp>
      <p:sp>
        <p:nvSpPr>
          <p:cNvPr id="7171" name="Zástupný symbol pro obsah 2"/>
          <p:cNvSpPr>
            <a:spLocks noGrp="1"/>
          </p:cNvSpPr>
          <p:nvPr>
            <p:ph idx="1"/>
          </p:nvPr>
        </p:nvSpPr>
        <p:spPr>
          <a:xfrm>
            <a:off x="428625" y="1571625"/>
            <a:ext cx="8229600" cy="4625975"/>
          </a:xfrm>
        </p:spPr>
        <p:txBody>
          <a:bodyPr/>
          <a:lstStyle/>
          <a:p>
            <a:pPr marL="574675" indent="-457200">
              <a:buFont typeface="Corbel" pitchFamily="34" charset="0"/>
              <a:buAutoNum type="arabicPeriod"/>
            </a:pPr>
            <a:r>
              <a:rPr lang="cs-CZ" sz="2200" dirty="0" smtClean="0"/>
              <a:t>Hospodářská politika a Evropská unie</a:t>
            </a:r>
          </a:p>
          <a:p>
            <a:pPr marL="574675" indent="-457200">
              <a:buFont typeface="Corbel" pitchFamily="34" charset="0"/>
              <a:buAutoNum type="arabicPeriod"/>
            </a:pPr>
            <a:r>
              <a:rPr lang="cs-CZ" sz="2200" dirty="0" smtClean="0"/>
              <a:t>Úloha HP v integraci. Mezinárodní hospodářská spolupráce v podmínkách globalizace světové ekonomiky. </a:t>
            </a:r>
          </a:p>
          <a:p>
            <a:pPr marL="574675" indent="-457200">
              <a:buFont typeface="Corbel" pitchFamily="34" charset="0"/>
              <a:buAutoNum type="arabicPeriod"/>
            </a:pPr>
            <a:r>
              <a:rPr lang="cs-CZ" sz="2200" dirty="0" smtClean="0"/>
              <a:t>Financování hospodářské politiky EU. Rozpočet EU. </a:t>
            </a:r>
          </a:p>
          <a:p>
            <a:pPr marL="574675" indent="-457200">
              <a:buFont typeface="Corbel" pitchFamily="34" charset="0"/>
              <a:buAutoNum type="arabicPeriod"/>
            </a:pPr>
            <a:r>
              <a:rPr lang="cs-CZ" sz="2200" dirty="0" smtClean="0"/>
              <a:t>Společná obchodní politika.</a:t>
            </a:r>
          </a:p>
          <a:p>
            <a:pPr marL="574675" indent="-457200">
              <a:buFont typeface="Corbel" pitchFamily="34" charset="0"/>
              <a:buAutoNum type="arabicPeriod"/>
            </a:pPr>
            <a:r>
              <a:rPr lang="cs-CZ" sz="2200" dirty="0" smtClean="0"/>
              <a:t>Společná zemědělská politika.</a:t>
            </a:r>
          </a:p>
          <a:p>
            <a:pPr marL="574675" indent="-457200">
              <a:buFont typeface="Corbel" pitchFamily="34" charset="0"/>
              <a:buAutoNum type="arabicPeriod"/>
            </a:pPr>
            <a:r>
              <a:rPr lang="cs-CZ" sz="2200" dirty="0" smtClean="0"/>
              <a:t>Společná dopravní politika.</a:t>
            </a:r>
          </a:p>
          <a:p>
            <a:pPr marL="574675" indent="-457200">
              <a:buFont typeface="Corbel" pitchFamily="34" charset="0"/>
              <a:buAutoNum type="arabicPeriod"/>
            </a:pPr>
            <a:r>
              <a:rPr lang="cs-CZ" sz="2200" dirty="0" smtClean="0"/>
              <a:t>Hospodářská, sociální a územní soudržnost v EU. </a:t>
            </a:r>
          </a:p>
          <a:p>
            <a:pPr marL="574675" indent="-457200">
              <a:buFont typeface="Corbel" pitchFamily="34" charset="0"/>
              <a:buAutoNum type="arabicPeriod"/>
            </a:pPr>
            <a:r>
              <a:rPr lang="cs-CZ" sz="2200" dirty="0" smtClean="0"/>
              <a:t>Hospodářská a měnová politika.</a:t>
            </a:r>
          </a:p>
          <a:p>
            <a:pPr marL="574675" indent="-457200">
              <a:buFont typeface="Corbel" pitchFamily="34" charset="0"/>
              <a:buAutoNum type="arabicPeriod"/>
            </a:pPr>
            <a:r>
              <a:rPr lang="cs-CZ" sz="2200" dirty="0" smtClean="0"/>
              <a:t>Hospodářská soutěž v rámci EU.</a:t>
            </a:r>
          </a:p>
          <a:p>
            <a:pPr marL="574675" indent="-457200">
              <a:buFont typeface="Corbel" pitchFamily="34" charset="0"/>
              <a:buAutoNum type="arabicPeriod"/>
            </a:pPr>
            <a:r>
              <a:rPr lang="cs-CZ" sz="2200" dirty="0" smtClean="0"/>
              <a:t>Pojetí a formy průmyslové politiky v EU.</a:t>
            </a:r>
          </a:p>
          <a:p>
            <a:pPr marL="574675" indent="-457200">
              <a:buFont typeface="Corbel" pitchFamily="34" charset="0"/>
              <a:buAutoNum type="arabicPeriod"/>
            </a:pPr>
            <a:r>
              <a:rPr lang="cs-CZ" sz="2200" dirty="0" smtClean="0"/>
              <a:t>Sociální politika.</a:t>
            </a:r>
          </a:p>
          <a:p>
            <a:pPr marL="574675" indent="-457200">
              <a:buFont typeface="Corbel" pitchFamily="34" charset="0"/>
              <a:buAutoNum type="arabicPeriod"/>
            </a:pPr>
            <a:r>
              <a:rPr lang="cs-CZ" sz="2200" dirty="0" smtClean="0"/>
              <a:t>Ekologická politika. Ochrana spotřebitele v EU.</a:t>
            </a:r>
          </a:p>
          <a:p>
            <a:pPr marL="574675" indent="-457200">
              <a:buFont typeface="Corbel" pitchFamily="34" charset="0"/>
              <a:buAutoNum type="arabicPeriod"/>
            </a:pPr>
            <a:r>
              <a:rPr lang="cs-CZ" sz="2200" dirty="0" smtClean="0"/>
              <a:t>Politika rozvojové spolupráce.</a:t>
            </a:r>
          </a:p>
          <a:p>
            <a:pPr marL="574675" indent="-457200">
              <a:buFont typeface="Corbel" pitchFamily="34" charset="0"/>
              <a:buAutoNum type="arabicPeriod"/>
            </a:pPr>
            <a:endParaRPr lang="cs-CZ" sz="2200"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3" name="Rectangle 3"/>
          <p:cNvSpPr>
            <a:spLocks noGrp="1" noChangeArrowheads="1"/>
          </p:cNvSpPr>
          <p:nvPr>
            <p:ph type="body" idx="1"/>
          </p:nvPr>
        </p:nvSpPr>
        <p:spPr>
          <a:xfrm>
            <a:off x="467544" y="1600200"/>
            <a:ext cx="8064896" cy="5257800"/>
          </a:xfrm>
        </p:spPr>
        <p:txBody>
          <a:bodyPr/>
          <a:lstStyle/>
          <a:p>
            <a:pPr eaLnBrk="1" hangingPunct="1">
              <a:defRPr/>
            </a:pPr>
            <a:r>
              <a:rPr lang="cs-CZ" sz="2400" b="1" u="sng" dirty="0" smtClean="0">
                <a:hlinkClick r:id="rId3"/>
              </a:rPr>
              <a:t>Právo obchodních společností</a:t>
            </a:r>
            <a:endParaRPr lang="cs-CZ" sz="2400" b="1" u="sng" dirty="0" smtClean="0"/>
          </a:p>
          <a:p>
            <a:pPr eaLnBrk="1" hangingPunct="1">
              <a:defRPr/>
            </a:pPr>
            <a:r>
              <a:rPr lang="cs-CZ" sz="2400" b="1" u="sng" dirty="0" smtClean="0">
                <a:hlinkClick r:id="rId4"/>
              </a:rPr>
              <a:t>Průmyslová politika EU</a:t>
            </a:r>
            <a:endParaRPr lang="cs-CZ" sz="2400" b="1" u="sng" dirty="0" smtClean="0"/>
          </a:p>
          <a:p>
            <a:pPr eaLnBrk="1" hangingPunct="1">
              <a:defRPr/>
            </a:pPr>
            <a:r>
              <a:rPr lang="cs-CZ" sz="2400" b="1" u="sng" dirty="0" smtClean="0">
                <a:hlinkClick r:id="rId5"/>
              </a:rPr>
              <a:t>Rovnost žen a mužů</a:t>
            </a:r>
            <a:endParaRPr lang="cs-CZ" sz="2400" b="1" u="sng" dirty="0" smtClean="0"/>
          </a:p>
          <a:p>
            <a:pPr eaLnBrk="1" hangingPunct="1">
              <a:defRPr/>
            </a:pPr>
            <a:r>
              <a:rPr lang="cs-CZ" sz="2400" b="1" u="sng" dirty="0" smtClean="0">
                <a:hlinkClick r:id="rId6"/>
              </a:rPr>
              <a:t>Rozpočet EU </a:t>
            </a:r>
            <a:endParaRPr lang="cs-CZ" sz="2400" b="1" u="sng" dirty="0" smtClean="0"/>
          </a:p>
          <a:p>
            <a:pPr eaLnBrk="1" hangingPunct="1">
              <a:defRPr/>
            </a:pPr>
            <a:r>
              <a:rPr lang="cs-CZ" sz="2400" b="1" u="sng" dirty="0" smtClean="0">
                <a:hlinkClick r:id="rId7"/>
              </a:rPr>
              <a:t>Rozšiřování Evropské unie</a:t>
            </a:r>
            <a:endParaRPr lang="cs-CZ" sz="2400" b="1" u="sng" dirty="0" smtClean="0"/>
          </a:p>
          <a:p>
            <a:pPr eaLnBrk="1" hangingPunct="1">
              <a:defRPr/>
            </a:pPr>
            <a:r>
              <a:rPr lang="cs-CZ" sz="2400" b="1" u="sng" dirty="0" smtClean="0">
                <a:hlinkClick r:id="rId8"/>
              </a:rPr>
              <a:t>Sociální ochrana </a:t>
            </a:r>
            <a:endParaRPr lang="cs-CZ" sz="2400" b="1" u="sng" dirty="0" smtClean="0"/>
          </a:p>
          <a:p>
            <a:pPr eaLnBrk="1" hangingPunct="1">
              <a:defRPr/>
            </a:pPr>
            <a:r>
              <a:rPr lang="cs-CZ" sz="2400" b="1" u="sng" dirty="0" smtClean="0">
                <a:hlinkClick r:id="rId9"/>
              </a:rPr>
              <a:t>Sociální zabezpečení migrujících osob</a:t>
            </a:r>
            <a:endParaRPr lang="cs-CZ" sz="2400" b="1" u="sng" dirty="0" smtClean="0"/>
          </a:p>
          <a:p>
            <a:pPr eaLnBrk="1" hangingPunct="1">
              <a:defRPr/>
            </a:pPr>
            <a:r>
              <a:rPr lang="cs-CZ" sz="2400" b="1" u="sng" dirty="0" smtClean="0">
                <a:hlinkClick r:id="rId10"/>
              </a:rPr>
              <a:t>Výzkum</a:t>
            </a:r>
            <a:endParaRPr lang="cs-CZ" sz="2400" b="1" u="sng" dirty="0" smtClean="0"/>
          </a:p>
          <a:p>
            <a:pPr eaLnBrk="1" hangingPunct="1">
              <a:defRPr/>
            </a:pPr>
            <a:r>
              <a:rPr lang="cs-CZ" sz="2400" b="1" u="sng" dirty="0" smtClean="0">
                <a:hlinkClick r:id="rId11"/>
              </a:rPr>
              <a:t>Vzdělávání a odborná příprava</a:t>
            </a:r>
            <a:endParaRPr lang="cs-CZ" sz="2400" b="1" u="sng" dirty="0" smtClean="0"/>
          </a:p>
          <a:p>
            <a:pPr eaLnBrk="1" hangingPunct="1">
              <a:defRPr/>
            </a:pPr>
            <a:r>
              <a:rPr lang="cs-CZ" sz="2400" b="1" u="sng" dirty="0" smtClean="0">
                <a:hlinkClick r:id="rId12"/>
              </a:rPr>
              <a:t>Zaměstnanost</a:t>
            </a:r>
            <a:endParaRPr lang="cs-CZ" sz="2400" b="1" u="sng" dirty="0" smtClean="0"/>
          </a:p>
          <a:p>
            <a:pPr eaLnBrk="1" hangingPunct="1">
              <a:defRPr/>
            </a:pPr>
            <a:r>
              <a:rPr lang="cs-CZ" sz="2400" b="1" u="sng" dirty="0" smtClean="0">
                <a:hlinkClick r:id="rId13"/>
              </a:rPr>
              <a:t>Zdravotnictví</a:t>
            </a:r>
            <a:endParaRPr lang="cs-CZ" sz="2400" b="1" u="sng" dirty="0" smtClean="0"/>
          </a:p>
          <a:p>
            <a:pPr eaLnBrk="1" hangingPunct="1">
              <a:defRPr/>
            </a:pPr>
            <a:r>
              <a:rPr lang="cs-CZ" sz="2400" b="1" u="sng" dirty="0" smtClean="0">
                <a:hlinkClick r:id="rId14"/>
              </a:rPr>
              <a:t>Zemědělská politika</a:t>
            </a:r>
            <a:endParaRPr lang="cs-CZ" sz="2400" b="1" u="sng" dirty="0" smtClean="0"/>
          </a:p>
          <a:p>
            <a:pPr lvl="1" algn="just" eaLnBrk="1" hangingPunct="1">
              <a:spcAft>
                <a:spcPts val="700"/>
              </a:spcAft>
              <a:buFont typeface="Wingdings" pitchFamily="2" charset="2"/>
              <a:buNone/>
              <a:defRPr/>
            </a:pPr>
            <a:endParaRPr lang="cs-CZ" sz="2400" b="1" dirty="0" smtClean="0">
              <a:latin typeface="Franklin Gothic Medium" pitchFamily="34" charset="0"/>
            </a:endParaRPr>
          </a:p>
        </p:txBody>
      </p:sp>
      <p:sp>
        <p:nvSpPr>
          <p:cNvPr id="4" name="Rectangle 2"/>
          <p:cNvSpPr>
            <a:spLocks noGrp="1" noRot="1" noChangeArrowheads="1"/>
          </p:cNvSpPr>
          <p:nvPr>
            <p:ph type="title"/>
          </p:nvPr>
        </p:nvSpPr>
        <p:spPr>
          <a:xfrm>
            <a:off x="214313" y="500063"/>
            <a:ext cx="8382000" cy="685800"/>
          </a:xfrm>
        </p:spPr>
        <p:txBody>
          <a:bodyPr>
            <a:normAutofit fontScale="90000"/>
          </a:bodyPr>
          <a:lstStyle/>
          <a:p>
            <a:pPr eaLnBrk="1" hangingPunct="1"/>
            <a:r>
              <a:rPr lang="cs-CZ" sz="3200" smtClean="0">
                <a:solidFill>
                  <a:srgbClr val="FF9933"/>
                </a:solidFill>
                <a:effectLst/>
                <a:latin typeface="Bookman Old Style" pitchFamily="18" charset="0"/>
              </a:rPr>
              <a:t>Praktické vymezení kompetencí UNIE</a:t>
            </a:r>
            <a:br>
              <a:rPr lang="cs-CZ" sz="3200" smtClean="0">
                <a:solidFill>
                  <a:srgbClr val="FF9933"/>
                </a:solidFill>
                <a:effectLst/>
                <a:latin typeface="Bookman Old Style" pitchFamily="18" charset="0"/>
              </a:rPr>
            </a:br>
            <a:endParaRPr lang="cs-CZ" sz="3200" smtClean="0">
              <a:solidFill>
                <a:srgbClr val="FF9933"/>
              </a:solidFill>
              <a:effectLst/>
              <a:latin typeface="Bookman Old Style" pitchFamily="18" charset="0"/>
            </a:endParaRPr>
          </a:p>
        </p:txBody>
      </p:sp>
    </p:spTree>
  </p:cSld>
  <p:clrMapOvr>
    <a:masterClrMapping/>
  </p:clrMapOvr>
  <p:transition>
    <p:blinds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a:xfrm>
            <a:off x="228600" y="228600"/>
            <a:ext cx="8915400" cy="1112168"/>
          </a:xfrm>
        </p:spPr>
        <p:txBody>
          <a:bodyPr>
            <a:noAutofit/>
          </a:bodyPr>
          <a:lstStyle/>
          <a:p>
            <a:pPr algn="ctr" eaLnBrk="1" hangingPunct="1">
              <a:defRPr/>
            </a:pPr>
            <a:r>
              <a:rPr lang="cs-CZ" sz="3600" dirty="0" smtClean="0">
                <a:solidFill>
                  <a:srgbClr val="FFCC00"/>
                </a:solidFill>
                <a:latin typeface="Bookman Old Style" pitchFamily="18" charset="0"/>
              </a:rPr>
              <a:t>Požadavky na studenta</a:t>
            </a:r>
          </a:p>
        </p:txBody>
      </p:sp>
      <p:sp>
        <p:nvSpPr>
          <p:cNvPr id="22532" name="Rectangle 4"/>
          <p:cNvSpPr>
            <a:spLocks noGrp="1" noChangeArrowheads="1"/>
          </p:cNvSpPr>
          <p:nvPr>
            <p:ph type="body" idx="1"/>
          </p:nvPr>
        </p:nvSpPr>
        <p:spPr>
          <a:xfrm>
            <a:off x="395536" y="1700808"/>
            <a:ext cx="8061077" cy="4692055"/>
          </a:xfrm>
        </p:spPr>
        <p:txBody>
          <a:bodyPr/>
          <a:lstStyle/>
          <a:p>
            <a:pPr algn="just" eaLnBrk="1" hangingPunct="1">
              <a:lnSpc>
                <a:spcPct val="120000"/>
              </a:lnSpc>
              <a:buClr>
                <a:srgbClr val="FFC000"/>
              </a:buClr>
              <a:defRPr/>
            </a:pPr>
            <a:r>
              <a:rPr lang="cs-CZ" sz="2800" dirty="0" smtClean="0">
                <a:latin typeface="+mj-lt"/>
              </a:rPr>
              <a:t>60% docházka na </a:t>
            </a:r>
            <a:r>
              <a:rPr lang="cs-CZ" sz="2800" dirty="0" smtClean="0">
                <a:latin typeface="+mj-lt"/>
              </a:rPr>
              <a:t>semináře  – </a:t>
            </a:r>
            <a:r>
              <a:rPr lang="cs-CZ" sz="2800" b="1" dirty="0" smtClean="0">
                <a:solidFill>
                  <a:srgbClr val="FF0000"/>
                </a:solidFill>
                <a:latin typeface="+mj-lt"/>
              </a:rPr>
              <a:t>NEPLATÍ</a:t>
            </a:r>
            <a:r>
              <a:rPr lang="cs-CZ" sz="2800" dirty="0">
                <a:latin typeface="+mj-lt"/>
              </a:rPr>
              <a:t> </a:t>
            </a:r>
            <a:r>
              <a:rPr lang="cs-CZ" sz="2800" dirty="0" smtClean="0">
                <a:latin typeface="+mj-lt"/>
                <a:sym typeface="Wingdings" panose="05000000000000000000" pitchFamily="2" charset="2"/>
              </a:rPr>
              <a:t></a:t>
            </a:r>
            <a:endParaRPr lang="cs-CZ" sz="2800" dirty="0" smtClean="0">
              <a:latin typeface="+mj-lt"/>
            </a:endParaRPr>
          </a:p>
          <a:p>
            <a:pPr algn="just" eaLnBrk="1" hangingPunct="1">
              <a:lnSpc>
                <a:spcPct val="120000"/>
              </a:lnSpc>
              <a:buClr>
                <a:srgbClr val="FFC000"/>
              </a:buClr>
              <a:defRPr/>
            </a:pPr>
            <a:r>
              <a:rPr lang="cs-CZ" sz="2800" dirty="0">
                <a:latin typeface="+mj-lt"/>
              </a:rPr>
              <a:t>c</a:t>
            </a:r>
            <a:r>
              <a:rPr lang="cs-CZ" sz="2800" dirty="0" smtClean="0">
                <a:latin typeface="+mj-lt"/>
              </a:rPr>
              <a:t>elkem lze získat 100 bodů, z toho 60 na zkoušce a 40 v průběhu semestru</a:t>
            </a:r>
          </a:p>
          <a:p>
            <a:pPr algn="just" eaLnBrk="1" hangingPunct="1">
              <a:lnSpc>
                <a:spcPct val="120000"/>
              </a:lnSpc>
              <a:buClr>
                <a:srgbClr val="FFC000"/>
              </a:buClr>
              <a:defRPr/>
            </a:pPr>
            <a:r>
              <a:rPr lang="cs-CZ" sz="2800" u="sng" dirty="0" smtClean="0">
                <a:latin typeface="+mj-lt"/>
              </a:rPr>
              <a:t>40 bodů v průběhu semestru lze získat takto:</a:t>
            </a:r>
          </a:p>
          <a:p>
            <a:pPr marL="720725" indent="265113" algn="just" eaLnBrk="1" hangingPunct="1">
              <a:lnSpc>
                <a:spcPct val="120000"/>
              </a:lnSpc>
              <a:buClr>
                <a:srgbClr val="FFC000"/>
              </a:buClr>
              <a:buFontTx/>
              <a:buChar char="-"/>
              <a:defRPr/>
            </a:pPr>
            <a:r>
              <a:rPr lang="cs-CZ" sz="2400" dirty="0" smtClean="0">
                <a:latin typeface="+mj-lt"/>
              </a:rPr>
              <a:t>až </a:t>
            </a:r>
            <a:r>
              <a:rPr lang="cs-CZ" sz="2400" dirty="0" smtClean="0">
                <a:latin typeface="+mj-lt"/>
              </a:rPr>
              <a:t>10</a:t>
            </a:r>
            <a:r>
              <a:rPr lang="cs-CZ" sz="2400" dirty="0" smtClean="0">
                <a:latin typeface="+mj-lt"/>
              </a:rPr>
              <a:t> </a:t>
            </a:r>
            <a:r>
              <a:rPr lang="cs-CZ" sz="2400" dirty="0" smtClean="0">
                <a:latin typeface="+mj-lt"/>
              </a:rPr>
              <a:t>bodů za aktivitu na seminářích</a:t>
            </a:r>
          </a:p>
          <a:p>
            <a:pPr marL="720725" indent="265113" algn="just" eaLnBrk="1" hangingPunct="1">
              <a:lnSpc>
                <a:spcPct val="120000"/>
              </a:lnSpc>
              <a:buClr>
                <a:srgbClr val="FFC000"/>
              </a:buClr>
              <a:buFontTx/>
              <a:buChar char="-"/>
              <a:defRPr/>
            </a:pPr>
            <a:r>
              <a:rPr lang="cs-CZ" sz="2400" dirty="0">
                <a:latin typeface="+mj-lt"/>
              </a:rPr>
              <a:t>a</a:t>
            </a:r>
            <a:r>
              <a:rPr lang="cs-CZ" sz="2400" dirty="0" smtClean="0">
                <a:latin typeface="+mj-lt"/>
              </a:rPr>
              <a:t>ž </a:t>
            </a:r>
            <a:r>
              <a:rPr lang="cs-CZ" sz="2400" dirty="0" smtClean="0">
                <a:latin typeface="+mj-lt"/>
              </a:rPr>
              <a:t>10 </a:t>
            </a:r>
            <a:r>
              <a:rPr lang="cs-CZ" sz="2400" dirty="0" smtClean="0">
                <a:latin typeface="+mj-lt"/>
              </a:rPr>
              <a:t>bodů za prezentaci seminárky v </a:t>
            </a:r>
            <a:r>
              <a:rPr lang="cs-CZ" sz="2400" dirty="0" err="1" smtClean="0">
                <a:latin typeface="+mj-lt"/>
              </a:rPr>
              <a:t>Powerpointu</a:t>
            </a:r>
            <a:r>
              <a:rPr lang="cs-CZ" sz="2400" dirty="0" smtClean="0">
                <a:latin typeface="+mj-lt"/>
              </a:rPr>
              <a:t> (hodnotí se kvalita prezentace a mluvené slovo)</a:t>
            </a:r>
          </a:p>
          <a:p>
            <a:pPr marL="720725" indent="265113" algn="just" eaLnBrk="1" hangingPunct="1">
              <a:lnSpc>
                <a:spcPct val="120000"/>
              </a:lnSpc>
              <a:buClr>
                <a:srgbClr val="FFC000"/>
              </a:buClr>
              <a:buFontTx/>
              <a:buChar char="-"/>
              <a:defRPr/>
            </a:pPr>
            <a:r>
              <a:rPr lang="cs-CZ" sz="2400" dirty="0">
                <a:latin typeface="+mj-lt"/>
              </a:rPr>
              <a:t>a</a:t>
            </a:r>
            <a:r>
              <a:rPr lang="cs-CZ" sz="2400" dirty="0" smtClean="0">
                <a:latin typeface="+mj-lt"/>
              </a:rPr>
              <a:t>ž 20 bodů za odevzdanou seminárku ve Wordu (hodnotí se formální a věcná stránka)</a:t>
            </a:r>
          </a:p>
          <a:p>
            <a:pPr algn="just" eaLnBrk="1" hangingPunct="1">
              <a:lnSpc>
                <a:spcPct val="120000"/>
              </a:lnSpc>
              <a:buClr>
                <a:srgbClr val="FFC000"/>
              </a:buClr>
              <a:defRPr/>
            </a:pPr>
            <a:endParaRPr lang="cs-CZ" sz="2800" dirty="0" smtClean="0">
              <a:latin typeface="+mj-lt"/>
            </a:endParaRPr>
          </a:p>
          <a:p>
            <a:pPr algn="just" eaLnBrk="1" hangingPunct="1">
              <a:lnSpc>
                <a:spcPct val="120000"/>
              </a:lnSpc>
              <a:buClr>
                <a:srgbClr val="FFC000"/>
              </a:buClr>
              <a:defRPr/>
            </a:pPr>
            <a:endParaRPr lang="cs-CZ" sz="2800" dirty="0" smtClean="0">
              <a:latin typeface="+mj-lt"/>
            </a:endParaRPr>
          </a:p>
          <a:p>
            <a:pPr algn="just" eaLnBrk="1" hangingPunct="1">
              <a:lnSpc>
                <a:spcPct val="120000"/>
              </a:lnSpc>
              <a:buClr>
                <a:srgbClr val="FFC000"/>
              </a:buClr>
              <a:buFont typeface="Wingdings" pitchFamily="2" charset="2"/>
              <a:buNone/>
              <a:defRPr/>
            </a:pPr>
            <a:endParaRPr lang="cs-CZ" sz="2800" dirty="0" smtClean="0">
              <a:latin typeface="+mj-lt"/>
            </a:endParaRPr>
          </a:p>
        </p:txBody>
      </p:sp>
    </p:spTree>
    <p:extLst>
      <p:ext uri="{BB962C8B-B14F-4D97-AF65-F5344CB8AC3E}">
        <p14:creationId xmlns:p14="http://schemas.microsoft.com/office/powerpoint/2010/main" val="192245383"/>
      </p:ext>
    </p:extLst>
  </p:cSld>
  <p:clrMapOvr>
    <a:masterClrMapping/>
  </p:clrMapOvr>
  <p:transition>
    <p:blinds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a:xfrm>
            <a:off x="228600" y="228600"/>
            <a:ext cx="8458200" cy="914400"/>
          </a:xfrm>
        </p:spPr>
        <p:txBody>
          <a:bodyPr/>
          <a:lstStyle/>
          <a:p>
            <a:pPr algn="ctr" eaLnBrk="1" hangingPunct="1">
              <a:defRPr/>
            </a:pPr>
            <a:r>
              <a:rPr lang="cs-CZ" dirty="0" smtClean="0">
                <a:solidFill>
                  <a:srgbClr val="FFCC00"/>
                </a:solidFill>
                <a:latin typeface="Bookman Old Style" pitchFamily="18" charset="0"/>
              </a:rPr>
              <a:t>Hospodářská politika</a:t>
            </a:r>
          </a:p>
        </p:txBody>
      </p:sp>
      <p:sp>
        <p:nvSpPr>
          <p:cNvPr id="21507" name="Rectangle 3"/>
          <p:cNvSpPr>
            <a:spLocks noGrp="1" noChangeArrowheads="1"/>
          </p:cNvSpPr>
          <p:nvPr>
            <p:ph type="body" idx="1"/>
          </p:nvPr>
        </p:nvSpPr>
        <p:spPr>
          <a:xfrm>
            <a:off x="0" y="1628775"/>
            <a:ext cx="8964488" cy="4114800"/>
          </a:xfrm>
        </p:spPr>
        <p:txBody>
          <a:bodyPr/>
          <a:lstStyle/>
          <a:p>
            <a:pPr marL="88900" lvl="1" indent="0" algn="ctr" eaLnBrk="1" hangingPunct="1">
              <a:spcAft>
                <a:spcPts val="600"/>
              </a:spcAft>
              <a:buClr>
                <a:srgbClr val="FFCC00"/>
              </a:buClr>
              <a:buNone/>
              <a:defRPr/>
            </a:pPr>
            <a:r>
              <a:rPr lang="cs-CZ" sz="2400" b="1" i="1" dirty="0" smtClean="0">
                <a:solidFill>
                  <a:srgbClr val="00B050"/>
                </a:solidFill>
                <a:latin typeface="+mj-lt"/>
              </a:rPr>
              <a:t>Souhrn  všech opatření státu, které jsou realizovány k podpoře hospodářského rozvoje a dosažení dlouhodobých hospodářských cílů.</a:t>
            </a:r>
          </a:p>
          <a:p>
            <a:pPr lvl="1" indent="-641350" algn="ctr" eaLnBrk="1" hangingPunct="1">
              <a:spcAft>
                <a:spcPts val="600"/>
              </a:spcAft>
              <a:buClr>
                <a:srgbClr val="FFCC00"/>
              </a:buClr>
              <a:buNone/>
              <a:defRPr/>
            </a:pPr>
            <a:r>
              <a:rPr lang="cs-CZ" sz="2400" b="1" u="sng" dirty="0" smtClean="0">
                <a:latin typeface="Times New Roman" pitchFamily="18" charset="0"/>
              </a:rPr>
              <a:t>Hlavní (obecný) cíl:</a:t>
            </a:r>
          </a:p>
          <a:p>
            <a:pPr lvl="2" algn="ctr" eaLnBrk="1" hangingPunct="1">
              <a:spcAft>
                <a:spcPts val="600"/>
              </a:spcAft>
              <a:buClr>
                <a:srgbClr val="FFCC00"/>
              </a:buClr>
              <a:buNone/>
              <a:defRPr/>
            </a:pPr>
            <a:r>
              <a:rPr lang="cs-CZ" b="1" dirty="0" smtClean="0">
                <a:solidFill>
                  <a:srgbClr val="C00000"/>
                </a:solidFill>
              </a:rPr>
              <a:t>maximalizace společenského blahobytu</a:t>
            </a:r>
          </a:p>
          <a:p>
            <a:pPr lvl="2" indent="-906463" algn="ctr" eaLnBrk="1" hangingPunct="1">
              <a:spcAft>
                <a:spcPts val="600"/>
              </a:spcAft>
              <a:buClr>
                <a:srgbClr val="FFCC00"/>
              </a:buClr>
              <a:buNone/>
              <a:defRPr/>
            </a:pPr>
            <a:r>
              <a:rPr lang="cs-CZ" sz="2400" b="1" u="sng" dirty="0" smtClean="0">
                <a:latin typeface="Times New Roman" pitchFamily="18" charset="0"/>
              </a:rPr>
              <a:t>Praktické cíle:</a:t>
            </a:r>
          </a:p>
          <a:p>
            <a:pPr lvl="2" indent="-641350" eaLnBrk="1" hangingPunct="1">
              <a:spcAft>
                <a:spcPts val="600"/>
              </a:spcAft>
              <a:buClr>
                <a:schemeClr val="tx1"/>
              </a:buClr>
              <a:buFont typeface="Symbol" pitchFamily="18" charset="2"/>
              <a:buChar char="¨"/>
              <a:defRPr/>
            </a:pPr>
            <a:r>
              <a:rPr lang="cs-CZ" b="1" dirty="0" smtClean="0">
                <a:solidFill>
                  <a:srgbClr val="7030A0"/>
                </a:solidFill>
              </a:rPr>
              <a:t>trvalý a přiměřený hospodářský růst</a:t>
            </a:r>
            <a:endParaRPr lang="cs-CZ" b="1" i="1" dirty="0" smtClean="0">
              <a:solidFill>
                <a:srgbClr val="7030A0"/>
              </a:solidFill>
            </a:endParaRPr>
          </a:p>
          <a:p>
            <a:pPr lvl="2" indent="-641350" eaLnBrk="1" hangingPunct="1">
              <a:spcAft>
                <a:spcPts val="600"/>
              </a:spcAft>
              <a:buClr>
                <a:schemeClr val="tx1"/>
              </a:buClr>
              <a:buFont typeface="Symbol" pitchFamily="18" charset="2"/>
              <a:buChar char="¨"/>
              <a:defRPr/>
            </a:pPr>
            <a:r>
              <a:rPr lang="cs-CZ" b="1" dirty="0" smtClean="0">
                <a:solidFill>
                  <a:srgbClr val="7030A0"/>
                </a:solidFill>
              </a:rPr>
              <a:t>vysoký stupeň zaměstnanosti</a:t>
            </a:r>
          </a:p>
          <a:p>
            <a:pPr lvl="2" indent="-641350" eaLnBrk="1" hangingPunct="1">
              <a:spcAft>
                <a:spcPts val="600"/>
              </a:spcAft>
              <a:buClr>
                <a:schemeClr val="tx1"/>
              </a:buClr>
              <a:buFont typeface="Symbol" pitchFamily="18" charset="2"/>
              <a:buChar char="¨"/>
              <a:defRPr/>
            </a:pPr>
            <a:r>
              <a:rPr lang="cs-CZ" b="1" dirty="0" smtClean="0">
                <a:solidFill>
                  <a:srgbClr val="7030A0"/>
                </a:solidFill>
              </a:rPr>
              <a:t>cenová stabilita</a:t>
            </a:r>
          </a:p>
          <a:p>
            <a:pPr lvl="2" indent="-641350" eaLnBrk="1" hangingPunct="1">
              <a:spcAft>
                <a:spcPts val="600"/>
              </a:spcAft>
              <a:buClr>
                <a:schemeClr val="tx1"/>
              </a:buClr>
              <a:buFont typeface="Symbol" pitchFamily="18" charset="2"/>
              <a:buChar char="¨"/>
              <a:defRPr/>
            </a:pPr>
            <a:r>
              <a:rPr lang="cs-CZ" b="1" dirty="0" smtClean="0">
                <a:solidFill>
                  <a:srgbClr val="7030A0"/>
                </a:solidFill>
              </a:rPr>
              <a:t>vnější hospodářská rovnováha </a:t>
            </a:r>
          </a:p>
          <a:p>
            <a:pPr lvl="1" algn="just" eaLnBrk="1" hangingPunct="1">
              <a:spcAft>
                <a:spcPts val="600"/>
              </a:spcAft>
              <a:buClr>
                <a:srgbClr val="FF9966"/>
              </a:buClr>
              <a:buFont typeface="Symbol" pitchFamily="18" charset="2"/>
              <a:buChar char="¨"/>
              <a:defRPr/>
            </a:pPr>
            <a:endParaRPr lang="cs-CZ" sz="2400" b="1" dirty="0" smtClean="0">
              <a:solidFill>
                <a:srgbClr val="66FFFF"/>
              </a:solidFill>
              <a:latin typeface="Tahoma" pitchFamily="34" charset="0"/>
            </a:endParaRPr>
          </a:p>
          <a:p>
            <a:pPr algn="just" eaLnBrk="1" hangingPunct="1">
              <a:buClr>
                <a:srgbClr val="FFCC99"/>
              </a:buClr>
              <a:buFont typeface="Monotype Sorts" pitchFamily="2" charset="2"/>
              <a:buChar char="ê"/>
              <a:defRPr/>
            </a:pPr>
            <a:endParaRPr lang="cs-CZ" sz="2800" dirty="0" smtClean="0"/>
          </a:p>
          <a:p>
            <a:pPr eaLnBrk="1" hangingPunct="1">
              <a:buClr>
                <a:srgbClr val="FFCC99"/>
              </a:buClr>
              <a:buFont typeface="Monotype Sorts" pitchFamily="2" charset="2"/>
              <a:buChar char="ê"/>
              <a:defRPr/>
            </a:pPr>
            <a:endParaRPr lang="cs-CZ" dirty="0" smtClean="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770" decel="100000"/>
                                        <p:tgtEl>
                                          <p:spTgt spid="21507">
                                            <p:txEl>
                                              <p:pRg st="0" end="0"/>
                                            </p:txEl>
                                          </p:spTgt>
                                        </p:tgtEl>
                                      </p:cBhvr>
                                    </p:animEffect>
                                    <p:animScale>
                                      <p:cBhvr>
                                        <p:cTn id="8" dur="770" decel="100000"/>
                                        <p:tgtEl>
                                          <p:spTgt spid="21507">
                                            <p:txEl>
                                              <p:pRg st="0" end="0"/>
                                            </p:txEl>
                                          </p:spTgt>
                                        </p:tgtEl>
                                      </p:cBhvr>
                                      <p:from x="10000" y="10000"/>
                                      <p:to x="200000" y="450000"/>
                                    </p:animScale>
                                    <p:animScale>
                                      <p:cBhvr>
                                        <p:cTn id="9" dur="1230" accel="100000" fill="hold">
                                          <p:stCondLst>
                                            <p:cond delay="770"/>
                                          </p:stCondLst>
                                        </p:cTn>
                                        <p:tgtEl>
                                          <p:spTgt spid="21507">
                                            <p:txEl>
                                              <p:pRg st="0" end="0"/>
                                            </p:txEl>
                                          </p:spTgt>
                                        </p:tgtEl>
                                      </p:cBhvr>
                                      <p:from x="200000" y="450000"/>
                                      <p:to x="100000" y="100000"/>
                                    </p:animScale>
                                    <p:set>
                                      <p:cBhvr>
                                        <p:cTn id="10" dur="770" fill="hold"/>
                                        <p:tgtEl>
                                          <p:spTgt spid="21507">
                                            <p:txEl>
                                              <p:pRg st="0" end="0"/>
                                            </p:txEl>
                                          </p:spTgt>
                                        </p:tgtEl>
                                        <p:attrNameLst>
                                          <p:attrName>ppt_x</p:attrName>
                                        </p:attrNameLst>
                                      </p:cBhvr>
                                      <p:to>
                                        <p:strVal val="(0.5)"/>
                                      </p:to>
                                    </p:set>
                                    <p:anim from="(0.5)" to="(#ppt_x)" calcmode="lin" valueType="num">
                                      <p:cBhvr>
                                        <p:cTn id="11" dur="1230" accel="100000" fill="hold">
                                          <p:stCondLst>
                                            <p:cond delay="770"/>
                                          </p:stCondLst>
                                        </p:cTn>
                                        <p:tgtEl>
                                          <p:spTgt spid="21507">
                                            <p:txEl>
                                              <p:pRg st="0" end="0"/>
                                            </p:txEl>
                                          </p:spTgt>
                                        </p:tgtEl>
                                        <p:attrNameLst>
                                          <p:attrName>ppt_x</p:attrName>
                                        </p:attrNameLst>
                                      </p:cBhvr>
                                    </p:anim>
                                    <p:set>
                                      <p:cBhvr>
                                        <p:cTn id="12" dur="770" fill="hold"/>
                                        <p:tgtEl>
                                          <p:spTgt spid="21507">
                                            <p:txEl>
                                              <p:pRg st="0" end="0"/>
                                            </p:txEl>
                                          </p:spTgt>
                                        </p:tgtEl>
                                        <p:attrNameLst>
                                          <p:attrName>ppt_y</p:attrName>
                                        </p:attrNameLst>
                                      </p:cBhvr>
                                      <p:to>
                                        <p:strVal val="(#ppt_y+0.4)"/>
                                      </p:to>
                                    </p:set>
                                    <p:anim from="(#ppt_y+0.4)" to="(#ppt_y)" calcmode="lin" valueType="num">
                                      <p:cBhvr>
                                        <p:cTn id="13" dur="1230" accel="100000" fill="hold">
                                          <p:stCondLst>
                                            <p:cond delay="770"/>
                                          </p:stCondLst>
                                        </p:cTn>
                                        <p:tgtEl>
                                          <p:spTgt spid="21507">
                                            <p:txEl>
                                              <p:pRg st="0" end="0"/>
                                            </p:txEl>
                                          </p:spTgt>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21507">
                                            <p:txEl>
                                              <p:pRg st="1" end="1"/>
                                            </p:txEl>
                                          </p:spTgt>
                                        </p:tgtEl>
                                        <p:attrNameLst>
                                          <p:attrName>style.visibility</p:attrName>
                                        </p:attrNameLst>
                                      </p:cBhvr>
                                      <p:to>
                                        <p:strVal val="visible"/>
                                      </p:to>
                                    </p:set>
                                    <p:animEffect transition="in" filter="wipe(down)">
                                      <p:cBhvr>
                                        <p:cTn id="18" dur="500"/>
                                        <p:tgtEl>
                                          <p:spTgt spid="21507">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1" presetClass="entr" presetSubtype="0" fill="hold" nodeType="clickEffect">
                                  <p:stCondLst>
                                    <p:cond delay="0"/>
                                  </p:stCondLst>
                                  <p:childTnLst>
                                    <p:set>
                                      <p:cBhvr>
                                        <p:cTn id="22" dur="1" fill="hold">
                                          <p:stCondLst>
                                            <p:cond delay="0"/>
                                          </p:stCondLst>
                                        </p:cTn>
                                        <p:tgtEl>
                                          <p:spTgt spid="21507">
                                            <p:txEl>
                                              <p:pRg st="2" end="2"/>
                                            </p:txEl>
                                          </p:spTgt>
                                        </p:tgtEl>
                                        <p:attrNameLst>
                                          <p:attrName>style.visibility</p:attrName>
                                        </p:attrNameLst>
                                      </p:cBhvr>
                                      <p:to>
                                        <p:strVal val="visible"/>
                                      </p:to>
                                    </p:set>
                                    <p:animEffect transition="in" filter="fade">
                                      <p:cBhvr>
                                        <p:cTn id="23" dur="770" decel="100000"/>
                                        <p:tgtEl>
                                          <p:spTgt spid="21507">
                                            <p:txEl>
                                              <p:pRg st="2" end="2"/>
                                            </p:txEl>
                                          </p:spTgt>
                                        </p:tgtEl>
                                      </p:cBhvr>
                                    </p:animEffect>
                                    <p:animScale>
                                      <p:cBhvr>
                                        <p:cTn id="24" dur="770" decel="100000"/>
                                        <p:tgtEl>
                                          <p:spTgt spid="21507">
                                            <p:txEl>
                                              <p:pRg st="2" end="2"/>
                                            </p:txEl>
                                          </p:spTgt>
                                        </p:tgtEl>
                                      </p:cBhvr>
                                      <p:from x="10000" y="10000"/>
                                      <p:to x="200000" y="450000"/>
                                    </p:animScale>
                                    <p:animScale>
                                      <p:cBhvr>
                                        <p:cTn id="25" dur="1230" accel="100000" fill="hold">
                                          <p:stCondLst>
                                            <p:cond delay="770"/>
                                          </p:stCondLst>
                                        </p:cTn>
                                        <p:tgtEl>
                                          <p:spTgt spid="21507">
                                            <p:txEl>
                                              <p:pRg st="2" end="2"/>
                                            </p:txEl>
                                          </p:spTgt>
                                        </p:tgtEl>
                                      </p:cBhvr>
                                      <p:from x="200000" y="450000"/>
                                      <p:to x="100000" y="100000"/>
                                    </p:animScale>
                                    <p:set>
                                      <p:cBhvr>
                                        <p:cTn id="26" dur="770" fill="hold"/>
                                        <p:tgtEl>
                                          <p:spTgt spid="21507">
                                            <p:txEl>
                                              <p:pRg st="2" end="2"/>
                                            </p:txEl>
                                          </p:spTgt>
                                        </p:tgtEl>
                                        <p:attrNameLst>
                                          <p:attrName>ppt_x</p:attrName>
                                        </p:attrNameLst>
                                      </p:cBhvr>
                                      <p:to>
                                        <p:strVal val="(0.5)"/>
                                      </p:to>
                                    </p:set>
                                    <p:anim from="(0.5)" to="(#ppt_x)" calcmode="lin" valueType="num">
                                      <p:cBhvr>
                                        <p:cTn id="27" dur="1230" accel="100000" fill="hold">
                                          <p:stCondLst>
                                            <p:cond delay="770"/>
                                          </p:stCondLst>
                                        </p:cTn>
                                        <p:tgtEl>
                                          <p:spTgt spid="21507">
                                            <p:txEl>
                                              <p:pRg st="2" end="2"/>
                                            </p:txEl>
                                          </p:spTgt>
                                        </p:tgtEl>
                                        <p:attrNameLst>
                                          <p:attrName>ppt_x</p:attrName>
                                        </p:attrNameLst>
                                      </p:cBhvr>
                                    </p:anim>
                                    <p:set>
                                      <p:cBhvr>
                                        <p:cTn id="28" dur="770" fill="hold"/>
                                        <p:tgtEl>
                                          <p:spTgt spid="21507">
                                            <p:txEl>
                                              <p:pRg st="2" end="2"/>
                                            </p:txEl>
                                          </p:spTgt>
                                        </p:tgtEl>
                                        <p:attrNameLst>
                                          <p:attrName>ppt_y</p:attrName>
                                        </p:attrNameLst>
                                      </p:cBhvr>
                                      <p:to>
                                        <p:strVal val="(#ppt_y+0.4)"/>
                                      </p:to>
                                    </p:set>
                                    <p:anim from="(#ppt_y+0.4)" to="(#ppt_y)" calcmode="lin" valueType="num">
                                      <p:cBhvr>
                                        <p:cTn id="29" dur="1230" accel="100000" fill="hold">
                                          <p:stCondLst>
                                            <p:cond delay="770"/>
                                          </p:stCondLst>
                                        </p:cTn>
                                        <p:tgtEl>
                                          <p:spTgt spid="21507">
                                            <p:txEl>
                                              <p:pRg st="2" end="2"/>
                                            </p:txEl>
                                          </p:spTgt>
                                        </p:tgtEl>
                                        <p:attrNameLst>
                                          <p:attrName>ppt_y</p:attrName>
                                        </p:attrNameLst>
                                      </p:cBhvr>
                                    </p:anim>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21507">
                                            <p:txEl>
                                              <p:pRg st="3" end="3"/>
                                            </p:txEl>
                                          </p:spTgt>
                                        </p:tgtEl>
                                        <p:attrNameLst>
                                          <p:attrName>style.visibility</p:attrName>
                                        </p:attrNameLst>
                                      </p:cBhvr>
                                      <p:to>
                                        <p:strVal val="visible"/>
                                      </p:to>
                                    </p:set>
                                    <p:animEffect transition="in" filter="wipe(down)">
                                      <p:cBhvr>
                                        <p:cTn id="34" dur="500"/>
                                        <p:tgtEl>
                                          <p:spTgt spid="21507">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1" presetClass="entr" presetSubtype="0" fill="hold" nodeType="clickEffect">
                                  <p:stCondLst>
                                    <p:cond delay="0"/>
                                  </p:stCondLst>
                                  <p:childTnLst>
                                    <p:set>
                                      <p:cBhvr>
                                        <p:cTn id="38" dur="1" fill="hold">
                                          <p:stCondLst>
                                            <p:cond delay="0"/>
                                          </p:stCondLst>
                                        </p:cTn>
                                        <p:tgtEl>
                                          <p:spTgt spid="21507">
                                            <p:txEl>
                                              <p:pRg st="4" end="4"/>
                                            </p:txEl>
                                          </p:spTgt>
                                        </p:tgtEl>
                                        <p:attrNameLst>
                                          <p:attrName>style.visibility</p:attrName>
                                        </p:attrNameLst>
                                      </p:cBhvr>
                                      <p:to>
                                        <p:strVal val="visible"/>
                                      </p:to>
                                    </p:set>
                                    <p:animEffect transition="in" filter="fade">
                                      <p:cBhvr>
                                        <p:cTn id="39" dur="770" decel="100000"/>
                                        <p:tgtEl>
                                          <p:spTgt spid="21507">
                                            <p:txEl>
                                              <p:pRg st="4" end="4"/>
                                            </p:txEl>
                                          </p:spTgt>
                                        </p:tgtEl>
                                      </p:cBhvr>
                                    </p:animEffect>
                                    <p:animScale>
                                      <p:cBhvr>
                                        <p:cTn id="40" dur="770" decel="100000"/>
                                        <p:tgtEl>
                                          <p:spTgt spid="21507">
                                            <p:txEl>
                                              <p:pRg st="4" end="4"/>
                                            </p:txEl>
                                          </p:spTgt>
                                        </p:tgtEl>
                                      </p:cBhvr>
                                      <p:from x="10000" y="10000"/>
                                      <p:to x="200000" y="450000"/>
                                    </p:animScale>
                                    <p:animScale>
                                      <p:cBhvr>
                                        <p:cTn id="41" dur="1230" accel="100000" fill="hold">
                                          <p:stCondLst>
                                            <p:cond delay="770"/>
                                          </p:stCondLst>
                                        </p:cTn>
                                        <p:tgtEl>
                                          <p:spTgt spid="21507">
                                            <p:txEl>
                                              <p:pRg st="4" end="4"/>
                                            </p:txEl>
                                          </p:spTgt>
                                        </p:tgtEl>
                                      </p:cBhvr>
                                      <p:from x="200000" y="450000"/>
                                      <p:to x="100000" y="100000"/>
                                    </p:animScale>
                                    <p:set>
                                      <p:cBhvr>
                                        <p:cTn id="42" dur="770" fill="hold"/>
                                        <p:tgtEl>
                                          <p:spTgt spid="21507">
                                            <p:txEl>
                                              <p:pRg st="4" end="4"/>
                                            </p:txEl>
                                          </p:spTgt>
                                        </p:tgtEl>
                                        <p:attrNameLst>
                                          <p:attrName>ppt_x</p:attrName>
                                        </p:attrNameLst>
                                      </p:cBhvr>
                                      <p:to>
                                        <p:strVal val="(0.5)"/>
                                      </p:to>
                                    </p:set>
                                    <p:anim from="(0.5)" to="(#ppt_x)" calcmode="lin" valueType="num">
                                      <p:cBhvr>
                                        <p:cTn id="43" dur="1230" accel="100000" fill="hold">
                                          <p:stCondLst>
                                            <p:cond delay="770"/>
                                          </p:stCondLst>
                                        </p:cTn>
                                        <p:tgtEl>
                                          <p:spTgt spid="21507">
                                            <p:txEl>
                                              <p:pRg st="4" end="4"/>
                                            </p:txEl>
                                          </p:spTgt>
                                        </p:tgtEl>
                                        <p:attrNameLst>
                                          <p:attrName>ppt_x</p:attrName>
                                        </p:attrNameLst>
                                      </p:cBhvr>
                                    </p:anim>
                                    <p:set>
                                      <p:cBhvr>
                                        <p:cTn id="44" dur="770" fill="hold"/>
                                        <p:tgtEl>
                                          <p:spTgt spid="21507">
                                            <p:txEl>
                                              <p:pRg st="4" end="4"/>
                                            </p:txEl>
                                          </p:spTgt>
                                        </p:tgtEl>
                                        <p:attrNameLst>
                                          <p:attrName>ppt_y</p:attrName>
                                        </p:attrNameLst>
                                      </p:cBhvr>
                                      <p:to>
                                        <p:strVal val="(#ppt_y+0.4)"/>
                                      </p:to>
                                    </p:set>
                                    <p:anim from="(#ppt_y+0.4)" to="(#ppt_y)" calcmode="lin" valueType="num">
                                      <p:cBhvr>
                                        <p:cTn id="45" dur="1230" accel="100000" fill="hold">
                                          <p:stCondLst>
                                            <p:cond delay="770"/>
                                          </p:stCondLst>
                                        </p:cTn>
                                        <p:tgtEl>
                                          <p:spTgt spid="21507">
                                            <p:txEl>
                                              <p:pRg st="4" end="4"/>
                                            </p:txEl>
                                          </p:spTgt>
                                        </p:tgtEl>
                                        <p:attrNameLst>
                                          <p:attrName>ppt_y</p:attrName>
                                        </p:attrNameLst>
                                      </p:cBhvr>
                                    </p:anim>
                                  </p:childTnLst>
                                </p:cTn>
                              </p:par>
                            </p:childTnLst>
                          </p:cTn>
                        </p:par>
                      </p:childTnLst>
                    </p:cTn>
                  </p:par>
                  <p:par>
                    <p:cTn id="46" fill="hold">
                      <p:stCondLst>
                        <p:cond delay="indefinite"/>
                      </p:stCondLst>
                      <p:childTnLst>
                        <p:par>
                          <p:cTn id="47" fill="hold">
                            <p:stCondLst>
                              <p:cond delay="0"/>
                            </p:stCondLst>
                            <p:childTnLst>
                              <p:par>
                                <p:cTn id="48" presetID="51" presetClass="entr" presetSubtype="0" fill="hold" nodeType="clickEffect">
                                  <p:stCondLst>
                                    <p:cond delay="0"/>
                                  </p:stCondLst>
                                  <p:childTnLst>
                                    <p:set>
                                      <p:cBhvr>
                                        <p:cTn id="49" dur="1" fill="hold">
                                          <p:stCondLst>
                                            <p:cond delay="0"/>
                                          </p:stCondLst>
                                        </p:cTn>
                                        <p:tgtEl>
                                          <p:spTgt spid="21507">
                                            <p:txEl>
                                              <p:pRg st="5" end="5"/>
                                            </p:txEl>
                                          </p:spTgt>
                                        </p:tgtEl>
                                        <p:attrNameLst>
                                          <p:attrName>style.visibility</p:attrName>
                                        </p:attrNameLst>
                                      </p:cBhvr>
                                      <p:to>
                                        <p:strVal val="visible"/>
                                      </p:to>
                                    </p:set>
                                    <p:animEffect transition="in" filter="fade">
                                      <p:cBhvr>
                                        <p:cTn id="50" dur="770" decel="100000"/>
                                        <p:tgtEl>
                                          <p:spTgt spid="21507">
                                            <p:txEl>
                                              <p:pRg st="5" end="5"/>
                                            </p:txEl>
                                          </p:spTgt>
                                        </p:tgtEl>
                                      </p:cBhvr>
                                    </p:animEffect>
                                    <p:animScale>
                                      <p:cBhvr>
                                        <p:cTn id="51" dur="770" decel="100000"/>
                                        <p:tgtEl>
                                          <p:spTgt spid="21507">
                                            <p:txEl>
                                              <p:pRg st="5" end="5"/>
                                            </p:txEl>
                                          </p:spTgt>
                                        </p:tgtEl>
                                      </p:cBhvr>
                                      <p:from x="10000" y="10000"/>
                                      <p:to x="200000" y="450000"/>
                                    </p:animScale>
                                    <p:animScale>
                                      <p:cBhvr>
                                        <p:cTn id="52" dur="1230" accel="100000" fill="hold">
                                          <p:stCondLst>
                                            <p:cond delay="770"/>
                                          </p:stCondLst>
                                        </p:cTn>
                                        <p:tgtEl>
                                          <p:spTgt spid="21507">
                                            <p:txEl>
                                              <p:pRg st="5" end="5"/>
                                            </p:txEl>
                                          </p:spTgt>
                                        </p:tgtEl>
                                      </p:cBhvr>
                                      <p:from x="200000" y="450000"/>
                                      <p:to x="100000" y="100000"/>
                                    </p:animScale>
                                    <p:set>
                                      <p:cBhvr>
                                        <p:cTn id="53" dur="770" fill="hold"/>
                                        <p:tgtEl>
                                          <p:spTgt spid="21507">
                                            <p:txEl>
                                              <p:pRg st="5" end="5"/>
                                            </p:txEl>
                                          </p:spTgt>
                                        </p:tgtEl>
                                        <p:attrNameLst>
                                          <p:attrName>ppt_x</p:attrName>
                                        </p:attrNameLst>
                                      </p:cBhvr>
                                      <p:to>
                                        <p:strVal val="(0.5)"/>
                                      </p:to>
                                    </p:set>
                                    <p:anim from="(0.5)" to="(#ppt_x)" calcmode="lin" valueType="num">
                                      <p:cBhvr>
                                        <p:cTn id="54" dur="1230" accel="100000" fill="hold">
                                          <p:stCondLst>
                                            <p:cond delay="770"/>
                                          </p:stCondLst>
                                        </p:cTn>
                                        <p:tgtEl>
                                          <p:spTgt spid="21507">
                                            <p:txEl>
                                              <p:pRg st="5" end="5"/>
                                            </p:txEl>
                                          </p:spTgt>
                                        </p:tgtEl>
                                        <p:attrNameLst>
                                          <p:attrName>ppt_x</p:attrName>
                                        </p:attrNameLst>
                                      </p:cBhvr>
                                    </p:anim>
                                    <p:set>
                                      <p:cBhvr>
                                        <p:cTn id="55" dur="770" fill="hold"/>
                                        <p:tgtEl>
                                          <p:spTgt spid="21507">
                                            <p:txEl>
                                              <p:pRg st="5" end="5"/>
                                            </p:txEl>
                                          </p:spTgt>
                                        </p:tgtEl>
                                        <p:attrNameLst>
                                          <p:attrName>ppt_y</p:attrName>
                                        </p:attrNameLst>
                                      </p:cBhvr>
                                      <p:to>
                                        <p:strVal val="(#ppt_y+0.4)"/>
                                      </p:to>
                                    </p:set>
                                    <p:anim from="(#ppt_y+0.4)" to="(#ppt_y)" calcmode="lin" valueType="num">
                                      <p:cBhvr>
                                        <p:cTn id="56" dur="1230" accel="100000" fill="hold">
                                          <p:stCondLst>
                                            <p:cond delay="770"/>
                                          </p:stCondLst>
                                        </p:cTn>
                                        <p:tgtEl>
                                          <p:spTgt spid="21507">
                                            <p:txEl>
                                              <p:pRg st="5" end="5"/>
                                            </p:txEl>
                                          </p:spTgt>
                                        </p:tgtEl>
                                        <p:attrNameLst>
                                          <p:attrName>ppt_y</p:attrName>
                                        </p:attrNameLst>
                                      </p:cBhvr>
                                    </p:anim>
                                  </p:childTnLst>
                                </p:cTn>
                              </p:par>
                            </p:childTnLst>
                          </p:cTn>
                        </p:par>
                      </p:childTnLst>
                    </p:cTn>
                  </p:par>
                  <p:par>
                    <p:cTn id="57" fill="hold">
                      <p:stCondLst>
                        <p:cond delay="indefinite"/>
                      </p:stCondLst>
                      <p:childTnLst>
                        <p:par>
                          <p:cTn id="58" fill="hold">
                            <p:stCondLst>
                              <p:cond delay="0"/>
                            </p:stCondLst>
                            <p:childTnLst>
                              <p:par>
                                <p:cTn id="59" presetID="51" presetClass="entr" presetSubtype="0" fill="hold" nodeType="clickEffect">
                                  <p:stCondLst>
                                    <p:cond delay="0"/>
                                  </p:stCondLst>
                                  <p:childTnLst>
                                    <p:set>
                                      <p:cBhvr>
                                        <p:cTn id="60" dur="1" fill="hold">
                                          <p:stCondLst>
                                            <p:cond delay="0"/>
                                          </p:stCondLst>
                                        </p:cTn>
                                        <p:tgtEl>
                                          <p:spTgt spid="21507">
                                            <p:txEl>
                                              <p:pRg st="6" end="6"/>
                                            </p:txEl>
                                          </p:spTgt>
                                        </p:tgtEl>
                                        <p:attrNameLst>
                                          <p:attrName>style.visibility</p:attrName>
                                        </p:attrNameLst>
                                      </p:cBhvr>
                                      <p:to>
                                        <p:strVal val="visible"/>
                                      </p:to>
                                    </p:set>
                                    <p:animEffect transition="in" filter="fade">
                                      <p:cBhvr>
                                        <p:cTn id="61" dur="770" decel="100000"/>
                                        <p:tgtEl>
                                          <p:spTgt spid="21507">
                                            <p:txEl>
                                              <p:pRg st="6" end="6"/>
                                            </p:txEl>
                                          </p:spTgt>
                                        </p:tgtEl>
                                      </p:cBhvr>
                                    </p:animEffect>
                                    <p:animScale>
                                      <p:cBhvr>
                                        <p:cTn id="62" dur="770" decel="100000"/>
                                        <p:tgtEl>
                                          <p:spTgt spid="21507">
                                            <p:txEl>
                                              <p:pRg st="6" end="6"/>
                                            </p:txEl>
                                          </p:spTgt>
                                        </p:tgtEl>
                                      </p:cBhvr>
                                      <p:from x="10000" y="10000"/>
                                      <p:to x="200000" y="450000"/>
                                    </p:animScale>
                                    <p:animScale>
                                      <p:cBhvr>
                                        <p:cTn id="63" dur="1230" accel="100000" fill="hold">
                                          <p:stCondLst>
                                            <p:cond delay="770"/>
                                          </p:stCondLst>
                                        </p:cTn>
                                        <p:tgtEl>
                                          <p:spTgt spid="21507">
                                            <p:txEl>
                                              <p:pRg st="6" end="6"/>
                                            </p:txEl>
                                          </p:spTgt>
                                        </p:tgtEl>
                                      </p:cBhvr>
                                      <p:from x="200000" y="450000"/>
                                      <p:to x="100000" y="100000"/>
                                    </p:animScale>
                                    <p:set>
                                      <p:cBhvr>
                                        <p:cTn id="64" dur="770" fill="hold"/>
                                        <p:tgtEl>
                                          <p:spTgt spid="21507">
                                            <p:txEl>
                                              <p:pRg st="6" end="6"/>
                                            </p:txEl>
                                          </p:spTgt>
                                        </p:tgtEl>
                                        <p:attrNameLst>
                                          <p:attrName>ppt_x</p:attrName>
                                        </p:attrNameLst>
                                      </p:cBhvr>
                                      <p:to>
                                        <p:strVal val="(0.5)"/>
                                      </p:to>
                                    </p:set>
                                    <p:anim from="(0.5)" to="(#ppt_x)" calcmode="lin" valueType="num">
                                      <p:cBhvr>
                                        <p:cTn id="65" dur="1230" accel="100000" fill="hold">
                                          <p:stCondLst>
                                            <p:cond delay="770"/>
                                          </p:stCondLst>
                                        </p:cTn>
                                        <p:tgtEl>
                                          <p:spTgt spid="21507">
                                            <p:txEl>
                                              <p:pRg st="6" end="6"/>
                                            </p:txEl>
                                          </p:spTgt>
                                        </p:tgtEl>
                                        <p:attrNameLst>
                                          <p:attrName>ppt_x</p:attrName>
                                        </p:attrNameLst>
                                      </p:cBhvr>
                                    </p:anim>
                                    <p:set>
                                      <p:cBhvr>
                                        <p:cTn id="66" dur="770" fill="hold"/>
                                        <p:tgtEl>
                                          <p:spTgt spid="21507">
                                            <p:txEl>
                                              <p:pRg st="6" end="6"/>
                                            </p:txEl>
                                          </p:spTgt>
                                        </p:tgtEl>
                                        <p:attrNameLst>
                                          <p:attrName>ppt_y</p:attrName>
                                        </p:attrNameLst>
                                      </p:cBhvr>
                                      <p:to>
                                        <p:strVal val="(#ppt_y+0.4)"/>
                                      </p:to>
                                    </p:set>
                                    <p:anim from="(#ppt_y+0.4)" to="(#ppt_y)" calcmode="lin" valueType="num">
                                      <p:cBhvr>
                                        <p:cTn id="67" dur="1230" accel="100000" fill="hold">
                                          <p:stCondLst>
                                            <p:cond delay="770"/>
                                          </p:stCondLst>
                                        </p:cTn>
                                        <p:tgtEl>
                                          <p:spTgt spid="21507">
                                            <p:txEl>
                                              <p:pRg st="6" end="6"/>
                                            </p:txEl>
                                          </p:spTgt>
                                        </p:tgtEl>
                                        <p:attrNameLst>
                                          <p:attrName>ppt_y</p:attrName>
                                        </p:attrNameLst>
                                      </p:cBhvr>
                                    </p:anim>
                                  </p:childTnLst>
                                </p:cTn>
                              </p:par>
                            </p:childTnLst>
                          </p:cTn>
                        </p:par>
                      </p:childTnLst>
                    </p:cTn>
                  </p:par>
                  <p:par>
                    <p:cTn id="68" fill="hold">
                      <p:stCondLst>
                        <p:cond delay="indefinite"/>
                      </p:stCondLst>
                      <p:childTnLst>
                        <p:par>
                          <p:cTn id="69" fill="hold">
                            <p:stCondLst>
                              <p:cond delay="0"/>
                            </p:stCondLst>
                            <p:childTnLst>
                              <p:par>
                                <p:cTn id="70" presetID="51" presetClass="entr" presetSubtype="0" fill="hold" nodeType="clickEffect">
                                  <p:stCondLst>
                                    <p:cond delay="0"/>
                                  </p:stCondLst>
                                  <p:childTnLst>
                                    <p:set>
                                      <p:cBhvr>
                                        <p:cTn id="71" dur="1" fill="hold">
                                          <p:stCondLst>
                                            <p:cond delay="0"/>
                                          </p:stCondLst>
                                        </p:cTn>
                                        <p:tgtEl>
                                          <p:spTgt spid="21507">
                                            <p:txEl>
                                              <p:pRg st="7" end="7"/>
                                            </p:txEl>
                                          </p:spTgt>
                                        </p:tgtEl>
                                        <p:attrNameLst>
                                          <p:attrName>style.visibility</p:attrName>
                                        </p:attrNameLst>
                                      </p:cBhvr>
                                      <p:to>
                                        <p:strVal val="visible"/>
                                      </p:to>
                                    </p:set>
                                    <p:animEffect transition="in" filter="fade">
                                      <p:cBhvr>
                                        <p:cTn id="72" dur="770" decel="100000"/>
                                        <p:tgtEl>
                                          <p:spTgt spid="21507">
                                            <p:txEl>
                                              <p:pRg st="7" end="7"/>
                                            </p:txEl>
                                          </p:spTgt>
                                        </p:tgtEl>
                                      </p:cBhvr>
                                    </p:animEffect>
                                    <p:animScale>
                                      <p:cBhvr>
                                        <p:cTn id="73" dur="770" decel="100000"/>
                                        <p:tgtEl>
                                          <p:spTgt spid="21507">
                                            <p:txEl>
                                              <p:pRg st="7" end="7"/>
                                            </p:txEl>
                                          </p:spTgt>
                                        </p:tgtEl>
                                      </p:cBhvr>
                                      <p:from x="10000" y="10000"/>
                                      <p:to x="200000" y="450000"/>
                                    </p:animScale>
                                    <p:animScale>
                                      <p:cBhvr>
                                        <p:cTn id="74" dur="1230" accel="100000" fill="hold">
                                          <p:stCondLst>
                                            <p:cond delay="770"/>
                                          </p:stCondLst>
                                        </p:cTn>
                                        <p:tgtEl>
                                          <p:spTgt spid="21507">
                                            <p:txEl>
                                              <p:pRg st="7" end="7"/>
                                            </p:txEl>
                                          </p:spTgt>
                                        </p:tgtEl>
                                      </p:cBhvr>
                                      <p:from x="200000" y="450000"/>
                                      <p:to x="100000" y="100000"/>
                                    </p:animScale>
                                    <p:set>
                                      <p:cBhvr>
                                        <p:cTn id="75" dur="770" fill="hold"/>
                                        <p:tgtEl>
                                          <p:spTgt spid="21507">
                                            <p:txEl>
                                              <p:pRg st="7" end="7"/>
                                            </p:txEl>
                                          </p:spTgt>
                                        </p:tgtEl>
                                        <p:attrNameLst>
                                          <p:attrName>ppt_x</p:attrName>
                                        </p:attrNameLst>
                                      </p:cBhvr>
                                      <p:to>
                                        <p:strVal val="(0.5)"/>
                                      </p:to>
                                    </p:set>
                                    <p:anim from="(0.5)" to="(#ppt_x)" calcmode="lin" valueType="num">
                                      <p:cBhvr>
                                        <p:cTn id="76" dur="1230" accel="100000" fill="hold">
                                          <p:stCondLst>
                                            <p:cond delay="770"/>
                                          </p:stCondLst>
                                        </p:cTn>
                                        <p:tgtEl>
                                          <p:spTgt spid="21507">
                                            <p:txEl>
                                              <p:pRg st="7" end="7"/>
                                            </p:txEl>
                                          </p:spTgt>
                                        </p:tgtEl>
                                        <p:attrNameLst>
                                          <p:attrName>ppt_x</p:attrName>
                                        </p:attrNameLst>
                                      </p:cBhvr>
                                    </p:anim>
                                    <p:set>
                                      <p:cBhvr>
                                        <p:cTn id="77" dur="770" fill="hold"/>
                                        <p:tgtEl>
                                          <p:spTgt spid="21507">
                                            <p:txEl>
                                              <p:pRg st="7" end="7"/>
                                            </p:txEl>
                                          </p:spTgt>
                                        </p:tgtEl>
                                        <p:attrNameLst>
                                          <p:attrName>ppt_y</p:attrName>
                                        </p:attrNameLst>
                                      </p:cBhvr>
                                      <p:to>
                                        <p:strVal val="(#ppt_y+0.4)"/>
                                      </p:to>
                                    </p:set>
                                    <p:anim from="(#ppt_y+0.4)" to="(#ppt_y)" calcmode="lin" valueType="num">
                                      <p:cBhvr>
                                        <p:cTn id="78" dur="1230" accel="100000" fill="hold">
                                          <p:stCondLst>
                                            <p:cond delay="770"/>
                                          </p:stCondLst>
                                        </p:cTn>
                                        <p:tgtEl>
                                          <p:spTgt spid="21507">
                                            <p:txEl>
                                              <p:pRg st="7" end="7"/>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cstate="print"/>
          <a:srcRect/>
          <a:stretch>
            <a:fillRect/>
          </a:stretch>
        </p:blipFill>
        <p:spPr bwMode="auto">
          <a:xfrm>
            <a:off x="642938" y="1571625"/>
            <a:ext cx="7921625" cy="4325938"/>
          </a:xfrm>
          <a:prstGeom prst="rect">
            <a:avLst/>
          </a:prstGeom>
          <a:noFill/>
          <a:ln w="9525">
            <a:noFill/>
            <a:miter lim="800000"/>
            <a:headEnd/>
            <a:tailEnd/>
          </a:ln>
        </p:spPr>
      </p:pic>
      <p:sp>
        <p:nvSpPr>
          <p:cNvPr id="78851" name="Rectangle 3"/>
          <p:cNvSpPr>
            <a:spLocks noGrp="1" noRot="1" noChangeArrowheads="1"/>
          </p:cNvSpPr>
          <p:nvPr>
            <p:ph type="title"/>
          </p:nvPr>
        </p:nvSpPr>
        <p:spPr/>
        <p:txBody>
          <a:bodyPr/>
          <a:lstStyle/>
          <a:p>
            <a:pPr algn="ctr" eaLnBrk="1" hangingPunct="1">
              <a:defRPr/>
            </a:pPr>
            <a:r>
              <a:rPr lang="cs-CZ" dirty="0" smtClean="0">
                <a:solidFill>
                  <a:srgbClr val="FFC000"/>
                </a:solidFill>
              </a:rPr>
              <a:t>Soubor tradičních cílu HP</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a:xfrm>
            <a:off x="228600" y="228600"/>
            <a:ext cx="8915400" cy="1112168"/>
          </a:xfrm>
        </p:spPr>
        <p:txBody>
          <a:bodyPr>
            <a:noAutofit/>
          </a:bodyPr>
          <a:lstStyle/>
          <a:p>
            <a:pPr algn="ctr" eaLnBrk="1" hangingPunct="1">
              <a:defRPr/>
            </a:pPr>
            <a:r>
              <a:rPr lang="cs-CZ" sz="3600" dirty="0" smtClean="0">
                <a:solidFill>
                  <a:srgbClr val="FFCC00"/>
                </a:solidFill>
                <a:latin typeface="Bookman Old Style" pitchFamily="18" charset="0"/>
              </a:rPr>
              <a:t>Základní východisko a cíl hospodářské politiky EU </a:t>
            </a:r>
          </a:p>
        </p:txBody>
      </p:sp>
      <p:sp>
        <p:nvSpPr>
          <p:cNvPr id="22532" name="Rectangle 4"/>
          <p:cNvSpPr>
            <a:spLocks noGrp="1" noChangeArrowheads="1"/>
          </p:cNvSpPr>
          <p:nvPr>
            <p:ph type="body" idx="1"/>
          </p:nvPr>
        </p:nvSpPr>
        <p:spPr>
          <a:xfrm>
            <a:off x="395536" y="2276475"/>
            <a:ext cx="8061077" cy="4116388"/>
          </a:xfrm>
        </p:spPr>
        <p:txBody>
          <a:bodyPr/>
          <a:lstStyle/>
          <a:p>
            <a:pPr algn="just" eaLnBrk="1" hangingPunct="1">
              <a:buClr>
                <a:srgbClr val="FFC000"/>
              </a:buClr>
              <a:defRPr/>
            </a:pPr>
            <a:r>
              <a:rPr lang="cs-CZ" sz="2800" dirty="0" smtClean="0">
                <a:latin typeface="+mj-lt"/>
              </a:rPr>
              <a:t>Svobodný trh bez omezení s řadou pravidel, které jsou nezbytné pro hladké fungování hospodářské výměny a pro ekonomickou a sociální soudržnost ve společném hospodářském prostoru.</a:t>
            </a:r>
          </a:p>
          <a:p>
            <a:pPr algn="just" eaLnBrk="1" hangingPunct="1">
              <a:buClr>
                <a:srgbClr val="FFC000"/>
              </a:buClr>
              <a:defRPr/>
            </a:pPr>
            <a:endParaRPr lang="cs-CZ" sz="2800" dirty="0" smtClean="0">
              <a:latin typeface="+mj-lt"/>
            </a:endParaRPr>
          </a:p>
          <a:p>
            <a:pPr algn="just" eaLnBrk="1" hangingPunct="1">
              <a:buClr>
                <a:srgbClr val="FFC000"/>
              </a:buClr>
              <a:defRPr/>
            </a:pPr>
            <a:r>
              <a:rPr lang="cs-CZ" sz="2800" dirty="0" smtClean="0">
                <a:latin typeface="+mj-lt"/>
              </a:rPr>
              <a:t>Stupně ekonomické integrace?</a:t>
            </a:r>
          </a:p>
          <a:p>
            <a:pPr algn="just" eaLnBrk="1" hangingPunct="1">
              <a:buClr>
                <a:srgbClr val="FFC000"/>
              </a:buClr>
              <a:defRPr/>
            </a:pPr>
            <a:r>
              <a:rPr lang="cs-CZ" sz="2800" dirty="0" smtClean="0">
                <a:latin typeface="+mj-lt"/>
              </a:rPr>
              <a:t>Základní zřizovací smlouvy?</a:t>
            </a:r>
          </a:p>
          <a:p>
            <a:pPr algn="just" eaLnBrk="1" hangingPunct="1">
              <a:buClr>
                <a:srgbClr val="FFC000"/>
              </a:buClr>
              <a:buFont typeface="Wingdings" pitchFamily="2" charset="2"/>
              <a:buNone/>
              <a:defRPr/>
            </a:pPr>
            <a:endParaRPr lang="cs-CZ" sz="2800" dirty="0" smtClean="0">
              <a:latin typeface="+mj-lt"/>
            </a:endParaRPr>
          </a:p>
        </p:txBody>
      </p:sp>
    </p:spTree>
  </p:cSld>
  <p:clrMapOvr>
    <a:masterClrMapping/>
  </p:clrMapOvr>
  <p:transition>
    <p:blinds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1026" name="Picture 2"/>
          <p:cNvPicPr>
            <a:picLocks noChangeAspect="1" noChangeArrowheads="1"/>
          </p:cNvPicPr>
          <p:nvPr/>
        </p:nvPicPr>
        <p:blipFill>
          <a:blip r:embed="rId2" cstate="print"/>
          <a:srcRect/>
          <a:stretch>
            <a:fillRect/>
          </a:stretch>
        </p:blipFill>
        <p:spPr bwMode="auto">
          <a:xfrm>
            <a:off x="0" y="908720"/>
            <a:ext cx="9165174" cy="5540276"/>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2050" name="Picture 2"/>
          <p:cNvPicPr>
            <a:picLocks noChangeAspect="1" noChangeArrowheads="1"/>
          </p:cNvPicPr>
          <p:nvPr/>
        </p:nvPicPr>
        <p:blipFill>
          <a:blip r:embed="rId2" cstate="print"/>
          <a:srcRect/>
          <a:stretch>
            <a:fillRect/>
          </a:stretch>
        </p:blipFill>
        <p:spPr bwMode="auto">
          <a:xfrm>
            <a:off x="251520" y="1484784"/>
            <a:ext cx="8309677" cy="5074691"/>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
  <a:themeElements>
    <a:clrScheme name="Modu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odu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docProps/app.xml><?xml version="1.0" encoding="utf-8"?>
<Properties xmlns="http://schemas.openxmlformats.org/officeDocument/2006/extended-properties" xmlns:vt="http://schemas.openxmlformats.org/officeDocument/2006/docPropsVTypes">
  <Template>Module</Template>
  <TotalTime>3477</TotalTime>
  <Words>1737</Words>
  <Application>Microsoft Office PowerPoint</Application>
  <PresentationFormat>Předvádění na obrazovce (4:3)</PresentationFormat>
  <Paragraphs>171</Paragraphs>
  <Slides>30</Slides>
  <Notes>25</Notes>
  <HiddenSlides>0</HiddenSlides>
  <MMClips>0</MMClips>
  <ScaleCrop>false</ScaleCrop>
  <HeadingPairs>
    <vt:vector size="6" baseType="variant">
      <vt:variant>
        <vt:lpstr>Použitá písma</vt:lpstr>
      </vt:variant>
      <vt:variant>
        <vt:i4>14</vt:i4>
      </vt:variant>
      <vt:variant>
        <vt:lpstr>Motiv</vt:lpstr>
      </vt:variant>
      <vt:variant>
        <vt:i4>1</vt:i4>
      </vt:variant>
      <vt:variant>
        <vt:lpstr>Nadpisy snímků</vt:lpstr>
      </vt:variant>
      <vt:variant>
        <vt:i4>30</vt:i4>
      </vt:variant>
    </vt:vector>
  </HeadingPairs>
  <TitlesOfParts>
    <vt:vector size="45" baseType="lpstr">
      <vt:lpstr>Arial</vt:lpstr>
      <vt:lpstr>Bookman Old Style</vt:lpstr>
      <vt:lpstr>Calibri</vt:lpstr>
      <vt:lpstr>Corbel</vt:lpstr>
      <vt:lpstr>Franklin Gothic Medium</vt:lpstr>
      <vt:lpstr>Garamond</vt:lpstr>
      <vt:lpstr>Monotype Sorts</vt:lpstr>
      <vt:lpstr>Palatino Linotype</vt:lpstr>
      <vt:lpstr>Symbol</vt:lpstr>
      <vt:lpstr>Tahoma</vt:lpstr>
      <vt:lpstr>Times New Roman</vt:lpstr>
      <vt:lpstr>Wingdings</vt:lpstr>
      <vt:lpstr>Wingdings 2</vt:lpstr>
      <vt:lpstr>Wingdings 3</vt:lpstr>
      <vt:lpstr>Modul</vt:lpstr>
      <vt:lpstr>Hospodářská politika EU</vt:lpstr>
      <vt:lpstr>           Literatura ke studiu:</vt:lpstr>
      <vt:lpstr>Osnova přednášek</vt:lpstr>
      <vt:lpstr>Požadavky na studenta</vt:lpstr>
      <vt:lpstr>Hospodářská politika</vt:lpstr>
      <vt:lpstr>Soubor tradičních cílu HP</vt:lpstr>
      <vt:lpstr>Základní východisko a cíl hospodářské politiky EU </vt:lpstr>
      <vt:lpstr>Prezentace aplikace PowerPoint</vt:lpstr>
      <vt:lpstr>Prezentace aplikace PowerPoint</vt:lpstr>
      <vt:lpstr>Základní cíle hospodářské politiky Evropské unie </vt:lpstr>
      <vt:lpstr>Vymezení pravomocí Unie vs. ČS</vt:lpstr>
      <vt:lpstr>Dle čl. 10a Ústavy ČR</vt:lpstr>
      <vt:lpstr>Vymezení přenesení pravomocí</vt:lpstr>
      <vt:lpstr> přenesení pravomocí</vt:lpstr>
      <vt:lpstr>Mez. smlouvy dle čl. 10 a 10a</vt:lpstr>
      <vt:lpstr>Pravomoc vs. působnost</vt:lpstr>
      <vt:lpstr>Zásada svěřených pravomocí</vt:lpstr>
      <vt:lpstr>Zásada svěřených pravomocí</vt:lpstr>
      <vt:lpstr>Výlučná pravomoc Unie</vt:lpstr>
      <vt:lpstr>Výlučná pravomoc Unie</vt:lpstr>
      <vt:lpstr>Sdílené pravomoci Unie a ČS</vt:lpstr>
      <vt:lpstr>Sdílené pravomoci</vt:lpstr>
      <vt:lpstr>Sdílené pravomoci</vt:lpstr>
      <vt:lpstr>Sdílené pravomoci</vt:lpstr>
      <vt:lpstr>Sdílená pravomoc Unie a ČS</vt:lpstr>
      <vt:lpstr>Koordinované politiky v oblasti politik zaměstnanosti a sociální politiky</vt:lpstr>
      <vt:lpstr>Koordinovaná či doplňková  pravomoc Unie a ČS</vt:lpstr>
      <vt:lpstr>Podpůrné, koordinační pravomoci</vt:lpstr>
      <vt:lpstr>Praktické vymezení kompetencí UNIE </vt:lpstr>
      <vt:lpstr>Praktické vymezení kompetencí UNIE </vt:lpstr>
    </vt:vector>
  </TitlesOfParts>
  <Company>Prstná</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Trh práce</dc:title>
  <dc:creator>Marian</dc:creator>
  <cp:lastModifiedBy>Michal Tvrdoň</cp:lastModifiedBy>
  <cp:revision>265</cp:revision>
  <dcterms:created xsi:type="dcterms:W3CDTF">2003-10-04T09:43:03Z</dcterms:created>
  <dcterms:modified xsi:type="dcterms:W3CDTF">2021-02-23T19:41:20Z</dcterms:modified>
</cp:coreProperties>
</file>