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9" r:id="rId3"/>
    <p:sldId id="265" r:id="rId4"/>
    <p:sldId id="298" r:id="rId5"/>
    <p:sldId id="296" r:id="rId6"/>
    <p:sldId id="288" r:id="rId7"/>
    <p:sldId id="313" r:id="rId8"/>
    <p:sldId id="293" r:id="rId9"/>
    <p:sldId id="294" r:id="rId10"/>
    <p:sldId id="299" r:id="rId11"/>
    <p:sldId id="302" r:id="rId12"/>
    <p:sldId id="303" r:id="rId13"/>
    <p:sldId id="312" r:id="rId14"/>
    <p:sldId id="306" r:id="rId15"/>
    <p:sldId id="308" r:id="rId16"/>
    <p:sldId id="314" r:id="rId17"/>
    <p:sldId id="28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6" autoAdjust="0"/>
    <p:restoredTop sz="94660"/>
  </p:normalViewPr>
  <p:slideViewPr>
    <p:cSldViewPr>
      <p:cViewPr varScale="1">
        <p:scale>
          <a:sx n="114" d="100"/>
          <a:sy n="114" d="100"/>
        </p:scale>
        <p:origin x="77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198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961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56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883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882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70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7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507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702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515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635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676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7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39502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843558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Změny správního systému po roce 1945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Lubomír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Nenička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0767" y="987574"/>
            <a:ext cx="835292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ústavního zákona z prosince 1948  bylo v ČSR zřízeno 19 krajů (13 v českých zemích a 6 na Slovensku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zrušeny zemské národní výbory, začaly působit nově vytvořené krajské národní výbory (KNV), v Praze krajskou správu vykonával Ústřední národní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výbor. 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Krajské zřízení </a:t>
            </a:r>
          </a:p>
        </p:txBody>
      </p:sp>
    </p:spTree>
    <p:extLst>
      <p:ext uri="{BB962C8B-B14F-4D97-AF65-F5344CB8AC3E}">
        <p14:creationId xmlns:p14="http://schemas.microsoft.com/office/powerpoint/2010/main" val="21184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1948 se soudní organizace přizpůsobila krajskému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zřízení.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Ústavní soud nebyl po roce 1948 obnoven, </a:t>
            </a:r>
            <a:b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50. letech byl zrušen i Nejvyšší správní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Nově byl vytvořen Státní soud jako nástroj represe proti odpůrcům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režimu. 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Změny soudního systému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030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</a:t>
            </a: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výbory byly v 50. letech rozděleny na městské a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zrušeny referáty, které nahradily odbory nebo správy národních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výborů.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1954 se konaly nové volby do NV (93,6% hlasů pro kandidáty Národní fronty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Národní výbory v 50. letech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17383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Změnila název státu na Československou socialistickou republiku (ČSSR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 ústava zrušila Sbor pověřenců a omezila pravomoci Slovenské národní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Deklarovala vedoucí úlohu KSČ ve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Oslabila pozici </a:t>
            </a:r>
            <a:r>
              <a:rPr lang="pl-PL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prezidenta.</a:t>
            </a:r>
            <a:endParaRPr lang="pl-P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 smtClean="0"/>
              <a:t>Ústava z roku 1960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7031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zákona č. 36/1960 Sb. o územním členění státu rovněž z 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roku</a:t>
            </a:r>
          </a:p>
          <a:p>
            <a:pPr marL="0" indent="0">
              <a:buNone/>
            </a:pPr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1960 </a:t>
            </a:r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určeny nové hranice 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krajů – jejich počet byl snížen.</a:t>
            </a:r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 </a:t>
            </a:r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měla pozici samostatného kraje, byl zde 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zrušen </a:t>
            </a:r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Ústřední národní výbor a nahrazen 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Městským </a:t>
            </a:r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národním 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výborem.</a:t>
            </a:r>
          </a:p>
          <a:p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Došlo také k výraznému snížení počtu okresů. 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Zatímco na </a:t>
            </a:r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konci 40. let existovalo 179 okresů</a:t>
            </a: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změně z roku 1960 jejich počet klesl na 76.</a:t>
            </a: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pl-PL" b="1" dirty="0"/>
              <a:t>Změny v krajském </a:t>
            </a:r>
            <a:r>
              <a:rPr lang="pl-PL" b="1" dirty="0" smtClean="0"/>
              <a:t>zřízení a </a:t>
            </a:r>
            <a:r>
              <a:rPr lang="pl-PL" b="1" dirty="0"/>
              <a:t>v systému NV po roce 1960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067694"/>
            <a:ext cx="3563888" cy="158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zákona z roku 1967 byly národní výbory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opět definovány </a:t>
            </a: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orgány socialistické státní moci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státní orgány samosprávného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charakteru.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skutečnosti jejich působnost podléhala vládním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usnesením.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Změnila se struktura národních </a:t>
            </a:r>
            <a:r>
              <a:rPr lang="pl-PL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výborů.</a:t>
            </a:r>
            <a:endParaRPr lang="pl-PL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3200" b="1" dirty="0" smtClean="0"/>
              <a:t>Národní výbory v 60. letech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943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3529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1.1. 1969 byly ustaveny Česká socialistická republika a Slovenská socialistická republika </a:t>
            </a:r>
          </a:p>
          <a:p>
            <a:r>
              <a:rPr lang="pl-PL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působnosti federace zůstávala zahraniční politika, obrana, federální státní hmotné rezervy a federální zákonodárství </a:t>
            </a:r>
          </a:p>
          <a:p>
            <a:endParaRPr lang="pl-PL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pt-BR" sz="3200" b="1" dirty="0"/>
              <a:t>Federalizace státu – 28. říjen 1968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61335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64096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nové orgány veřejné správy byly v roce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1945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ustaveny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výbory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Nahradily obecní, okresní a zemské orgány. Národní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výbory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byly na všech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stupních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zřizovány jako současně orgány státní správy a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samosprávy.</a:t>
            </a:r>
          </a:p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Základem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soustavy se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nástupu komunistického režimu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stalo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krajské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zřízení.</a:t>
            </a:r>
          </a:p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1960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přijat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 zákon o územním členění státu,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upravoval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podobu krajského zřízení. Počet krajů i okresů byl snížen, a jejich hranice </a:t>
            </a: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byly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nově stanoveny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základě ústavního zákona z 28. října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1968 se Československo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stalo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federací.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648072"/>
          </a:xfrm>
        </p:spPr>
        <p:txBody>
          <a:bodyPr/>
          <a:lstStyle/>
          <a:p>
            <a:r>
              <a:rPr lang="cs-CZ" sz="2800" b="1" dirty="0"/>
              <a:t>Shrnutí</a:t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146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3200" b="1" dirty="0"/>
              <a:t>Cíle přednášky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20594" y="987367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Představit změny správního systému po II. světové válce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Charakterizovat dopady nástupu komunistického režimu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Nastínit správní vývoj v 50. a 60. letech</a:t>
            </a:r>
            <a:endParaRPr lang="cs-CZ" sz="24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009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Počátky poválečného správního systému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703189"/>
            <a:ext cx="81369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Představitelé </a:t>
            </a:r>
            <a:r>
              <a:rPr lang="cs-CZ" sz="2400" dirty="0"/>
              <a:t>komunistického exilu v Moskvě přišli s návrhem na vytvoření národních výborů jako nových orgánů veřejné správy – plán byl </a:t>
            </a:r>
            <a:r>
              <a:rPr lang="cs-CZ" sz="2400" dirty="0" smtClean="0"/>
              <a:t>přijat.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 prosinci </a:t>
            </a:r>
            <a:r>
              <a:rPr lang="cs-CZ" sz="2400" b="1" dirty="0"/>
              <a:t>1944</a:t>
            </a:r>
            <a:r>
              <a:rPr lang="cs-CZ" sz="2400" dirty="0"/>
              <a:t> Edvard Beneš podepsal </a:t>
            </a:r>
            <a:r>
              <a:rPr lang="cs-CZ" sz="2400" b="1" dirty="0"/>
              <a:t>ústavní dekret o národních </a:t>
            </a:r>
            <a:r>
              <a:rPr lang="cs-CZ" sz="2400" b="1" dirty="0" smtClean="0"/>
              <a:t>výborech.</a:t>
            </a: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Ústavní dekret č.11/44 potvrdil platnost všech právních předpisů vydaných do konce září </a:t>
            </a:r>
            <a:r>
              <a:rPr lang="cs-CZ" sz="2400" dirty="0" smtClean="0"/>
              <a:t>1938.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prosinci 1943 byla založena Slovenská národní rada (SNR) jako ústřední orgán protinacistického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odboje.</a:t>
            </a:r>
          </a:p>
          <a:p>
            <a:pPr indent="0">
              <a:spcBef>
                <a:spcPts val="1200"/>
              </a:spcBef>
              <a:buNone/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vypuknutí Slovenského národního povstání v roce 1944 se SNR prohlásila výkonnou a zákonodárnou mocí na Slovensku s cílem obnovy společného státu Čechů a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Slováků.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Otázka Slovenska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0785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720080"/>
          </a:xfrm>
        </p:spPr>
        <p:txBody>
          <a:bodyPr/>
          <a:lstStyle/>
          <a:p>
            <a:r>
              <a:rPr lang="cs-CZ" sz="3200" dirty="0" smtClean="0"/>
              <a:t>První poválečná vláda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915566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Vznikla </a:t>
            </a:r>
            <a:r>
              <a:rPr lang="cs-CZ" sz="2400" dirty="0"/>
              <a:t>v dubnu 1945, tehdy vydán </a:t>
            </a:r>
            <a:r>
              <a:rPr lang="cs-CZ" sz="2400" b="1" dirty="0"/>
              <a:t>Košický vládní </a:t>
            </a:r>
            <a:r>
              <a:rPr lang="cs-CZ" sz="2400" b="1" dirty="0" smtClean="0"/>
              <a:t>program</a:t>
            </a:r>
            <a:r>
              <a:rPr lang="cs-CZ" sz="2400" dirty="0" smtClean="0"/>
              <a:t>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Jako </a:t>
            </a:r>
            <a:r>
              <a:rPr lang="cs-CZ" sz="2400" dirty="0"/>
              <a:t>nová </a:t>
            </a:r>
            <a:r>
              <a:rPr lang="cs-CZ" sz="2400" dirty="0" smtClean="0"/>
              <a:t>instituce </a:t>
            </a:r>
            <a:r>
              <a:rPr lang="cs-CZ" sz="2400" dirty="0"/>
              <a:t>vzniklo předsednictvo vlády. V resortech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s </a:t>
            </a:r>
            <a:r>
              <a:rPr lang="cs-CZ" sz="2400" dirty="0"/>
              <a:t>celostátní působností byly zřízeny </a:t>
            </a:r>
            <a:r>
              <a:rPr lang="cs-CZ" sz="2400" dirty="0" smtClean="0"/>
              <a:t>funkce </a:t>
            </a:r>
            <a:r>
              <a:rPr lang="cs-CZ" sz="2400" dirty="0"/>
              <a:t>státních tajemníků jako členů vlády.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Vládní program potvrzoval </a:t>
            </a:r>
            <a:r>
              <a:rPr lang="cs-CZ" sz="2400" dirty="0"/>
              <a:t>jako základ veřejné správy „lidem volené národní výbory“.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Na návrh vlády byly vydávány dekrety prezidenta </a:t>
            </a:r>
            <a:r>
              <a:rPr lang="cs-CZ" sz="2400" dirty="0" smtClean="0"/>
              <a:t>republiky.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Výkonnou složkou SNR se stal Sbor </a:t>
            </a:r>
            <a:r>
              <a:rPr lang="cs-CZ" sz="2400" dirty="0" smtClean="0"/>
              <a:t>pověřenců.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46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64096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Bylo obnoveno v předmnichovských hranicích –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výjimkou Podkarpatské Rusi (byla připojena </a:t>
            </a:r>
            <a:b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Sovětskému svazu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obnovené státnosti budovalo exilové centrum v Londýně v čele s prezidentem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Benešem.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podobu obnovené ČSR měla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výrazný vliv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KSČ.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Německé obyvatelstvo bylo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vysídleno.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648072"/>
          </a:xfrm>
        </p:spPr>
        <p:txBody>
          <a:bodyPr/>
          <a:lstStyle/>
          <a:p>
            <a:r>
              <a:rPr lang="cs-CZ" sz="3200" b="1" dirty="0" smtClean="0"/>
              <a:t>Československo po roce 1945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2114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720080"/>
          </a:xfrm>
        </p:spPr>
        <p:txBody>
          <a:bodyPr/>
          <a:lstStyle/>
          <a:p>
            <a:r>
              <a:rPr lang="cs-CZ" sz="3200" b="1" dirty="0" smtClean="0"/>
              <a:t>Národní výbory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915566"/>
            <a:ext cx="87129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Národní </a:t>
            </a:r>
            <a:r>
              <a:rPr lang="cs-CZ" sz="2000" dirty="0"/>
              <a:t>výbory (NV) nahradily obecní, okresní a zemské orgány – </a:t>
            </a:r>
            <a:r>
              <a:rPr lang="cs-CZ" sz="2000" b="1" dirty="0"/>
              <a:t>dosavadní územní </a:t>
            </a:r>
            <a:r>
              <a:rPr lang="cs-CZ" sz="2000" b="1" dirty="0" smtClean="0"/>
              <a:t>organizace </a:t>
            </a:r>
            <a:r>
              <a:rPr lang="cs-CZ" sz="2000" dirty="0"/>
              <a:t>zůstala v tomto období </a:t>
            </a:r>
            <a:r>
              <a:rPr lang="cs-CZ" sz="2000" b="1" dirty="0"/>
              <a:t>zachována. 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Národní </a:t>
            </a:r>
            <a:r>
              <a:rPr lang="cs-CZ" sz="2000" b="1" dirty="0"/>
              <a:t>výbory byly na všech stupních zřizovány jako současně orgány státní správy </a:t>
            </a:r>
            <a:r>
              <a:rPr lang="cs-CZ" sz="2000" b="1" dirty="0" smtClean="0"/>
              <a:t>a samosprávy.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V čele </a:t>
            </a:r>
            <a:r>
              <a:rPr lang="cs-CZ" sz="2000" dirty="0"/>
              <a:t>stál předseda, hlavním orgánem bylo plénum, které volilo i další orgány NV v čele </a:t>
            </a:r>
            <a:r>
              <a:rPr lang="cs-CZ" sz="2000" dirty="0" smtClean="0"/>
              <a:t>s </a:t>
            </a:r>
            <a:r>
              <a:rPr lang="cs-CZ" sz="2000" dirty="0"/>
              <a:t>radou.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Kromě </a:t>
            </a:r>
            <a:r>
              <a:rPr lang="cs-CZ" sz="2000" dirty="0"/>
              <a:t>běžné agendy (evidence obyvatelstva, dohled nad živnostenským podnikáním, školstvím, sociální a zdravotní péčí) prováděly po válce konfiskaci majetku „nepřátel (Němců) a zrádců (kolaborantů</a:t>
            </a:r>
            <a:r>
              <a:rPr lang="cs-CZ" sz="2000" dirty="0" smtClean="0"/>
              <a:t>)“.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12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Pravicové strany byly považovány za zdiskreditované pro své jednání v letech 1938-1939 a nebyly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obnoveny.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strany mohly působit jen v rámci nově vytvořené Národní fronty (NF) – jejich počet byl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Volby v roce 1946 vyhrála KSČ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získala 38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%)–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komunisté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posílili </a:t>
            </a:r>
            <a:b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své postavení a získali post předsedy vlády.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79711"/>
          </a:xfrm>
        </p:spPr>
        <p:txBody>
          <a:bodyPr/>
          <a:lstStyle/>
          <a:p>
            <a:r>
              <a:rPr lang="cs-CZ" sz="2800" b="1" dirty="0" smtClean="0"/>
              <a:t>Změny politického systému</a:t>
            </a:r>
            <a:endParaRPr lang="cs-CZ" sz="28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715766"/>
            <a:ext cx="2664296" cy="167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87574"/>
            <a:ext cx="835292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Nekomunističtí ministři podali na protest proti změnám ve vedení SNB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demisi.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 pokus „položit“ vládu a vyvolat nové volby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neuspěl.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vládě kromě KSČ zůstali sociální demokraté a ministr zahraničí Jan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Masaryk.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Komunisté vytvořili Lidové milice a vyhlásili generální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stávku.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 února prezident Beneš přijal demise nekomunistických ministrů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vláda byla doplněna nekomunistickými zástupci ostatních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Vládní krize  z února  roku 1948 </a:t>
            </a:r>
            <a:br>
              <a:rPr lang="cs-CZ" sz="2800" b="1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4619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971</Words>
  <Application>Microsoft Office PowerPoint</Application>
  <PresentationFormat>Předvádění na obrazovce (16:9)</PresentationFormat>
  <Paragraphs>110</Paragraphs>
  <Slides>17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 Změny správního systému po roce 1945     </vt:lpstr>
      <vt:lpstr>Cíle přednášky</vt:lpstr>
      <vt:lpstr>Počátky poválečného správního systému</vt:lpstr>
      <vt:lpstr>Otázka Slovenska</vt:lpstr>
      <vt:lpstr>První poválečná vláda</vt:lpstr>
      <vt:lpstr>Československo po roce 1945</vt:lpstr>
      <vt:lpstr>Národní výbory</vt:lpstr>
      <vt:lpstr>Změny politického systému</vt:lpstr>
      <vt:lpstr>Vládní krize  z února  roku 1948   </vt:lpstr>
      <vt:lpstr>Krajské zřízení </vt:lpstr>
      <vt:lpstr>Změny soudního systému</vt:lpstr>
      <vt:lpstr>Národní výbory v 50. letech </vt:lpstr>
      <vt:lpstr>Ústava z roku 1960</vt:lpstr>
      <vt:lpstr>Změny v krajském zřízení a v systému NV po roce 1960</vt:lpstr>
      <vt:lpstr>Národní výbory v 60. letech</vt:lpstr>
      <vt:lpstr>Federalizace státu – 28. říjen 1968 </vt:lpstr>
      <vt:lpstr>Shrnutí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176</cp:revision>
  <dcterms:created xsi:type="dcterms:W3CDTF">2016-07-06T15:42:34Z</dcterms:created>
  <dcterms:modified xsi:type="dcterms:W3CDTF">2021-05-05T06:04:17Z</dcterms:modified>
</cp:coreProperties>
</file>