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65" r:id="rId4"/>
    <p:sldId id="298" r:id="rId5"/>
    <p:sldId id="296" r:id="rId6"/>
    <p:sldId id="288" r:id="rId7"/>
    <p:sldId id="313" r:id="rId8"/>
    <p:sldId id="293" r:id="rId9"/>
    <p:sldId id="294" r:id="rId10"/>
    <p:sldId id="299" r:id="rId11"/>
    <p:sldId id="302" r:id="rId12"/>
    <p:sldId id="303" r:id="rId13"/>
    <p:sldId id="306" r:id="rId14"/>
    <p:sldId id="308" r:id="rId15"/>
    <p:sldId id="283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60"/>
  </p:normalViewPr>
  <p:slideViewPr>
    <p:cSldViewPr>
      <p:cViewPr varScale="1">
        <p:scale>
          <a:sx n="114" d="100"/>
          <a:sy n="114" d="100"/>
        </p:scale>
        <p:origin x="7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8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843558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Reformy veřejné správy po roce 1989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767" y="987574"/>
            <a:ext cx="835292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Správa veřejných příjmů byla odebrána zrušeným národním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výborům.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nich byla vytvořena finanční ředitelství a  jim podřízené finanční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úřady.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konci roku 1990 vznikla Česká správa sociálního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zabezpečení.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Hmotné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zabezpečení v nezaměstnanosti zajišťují úřady práce, zřizované také od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1990.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Finanční a sociální správa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pro vznik 14 krajů se stal ústavní zákon č. 347/1997 Sb. Fakticky vstoupilo krajské zřízení v platnost v roce 2000.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Druhá fáze reformy – krajské zřízení 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37593"/>
            <a:ext cx="3902410" cy="24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ustaveny jako územní společenstva občanů, které mají právo na autonomní správu. Kraje mohou samostatně hospodařit a vlastnit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majetek.</a:t>
            </a:r>
          </a:p>
          <a:p>
            <a:pPr marL="0" indent="0">
              <a:buNone/>
            </a:pP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orgány jsou: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Zastupitelstvo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 orgánem, který vykonává vlastní správu krajů. Je voleno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všeobecným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volebním právem na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roky.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 výkonným orgánem kraje v oblasti jeho samostatné působnosti, tvoří ji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hejtman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jeho zástupce a radní.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Hejtman - 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stojí v čele kraje, který reprezentuje navenek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Krajský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plní úkoly v samostatné působnosti uložené zastupitelstvem a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radou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dále vykonává přenesenou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působnost. 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Kraje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úřady byly v roce 2002 zrušeny.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roce 2000 vzniká nová kategorie obcí – obce s rozšířenou působností, které spolu s kraji převzaly agendu zrušených okresních úřadů.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 smtClean="0"/>
              <a:t>Zrušení okresních úřadů a jeho dopady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1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správní soud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obnoven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 v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2002.</a:t>
            </a:r>
          </a:p>
          <a:p>
            <a:pPr marL="0" indent="0">
              <a:buNone/>
            </a:pP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jeho působnosti patří: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Žaloby proti rozhodnutím správních orgánů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Ochranu před nečinností a nezákonným zásahem správního orgánu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Volební záležitosti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Záležitosti politických stran a hnutí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3200" b="1" dirty="0" smtClean="0"/>
              <a:t>Správní soudnictví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943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obnovy demokratického systému ukončily v roce 1990 svobodné volby, v nichž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přesvědčivě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zvítězilo Občanské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fórum.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Základem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fáze reformy veřejné správy bylo zrušení systému národních výborů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nahradily okresní úřady a obnovené obecní samosprávy. V roce 1990 byla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znovu oddělena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správa od samosprávy – jejím základem se měla stát obec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Jádrem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druhé fáze reformy bylo vytvoření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krajů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byly zřízeny po roce 2000.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roce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byly zrušeny okresní úřady, a jejich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převzaly kromě krajů nově zřizované obce s rozšířenou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působností.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0594" y="987367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Představit předpoklady správních reforem po roce 1989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Charakterizovat první fázi reformy veřejné správy </a:t>
            </a:r>
            <a:br>
              <a:rPr lang="cs-CZ" sz="2400" dirty="0" smtClean="0"/>
            </a:br>
            <a:r>
              <a:rPr lang="cs-CZ" sz="2400" dirty="0" smtClean="0"/>
              <a:t>v 90. letech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Charakterizovat druhou fázi reformy po roce </a:t>
            </a:r>
            <a:r>
              <a:rPr lang="cs-CZ" sz="2400" dirty="0" smtClean="0"/>
              <a:t>2000 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03189"/>
            <a:ext cx="8280920" cy="381277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 –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zásah proti studentské demonstraci</a:t>
            </a: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19.11. – založeno Občanské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fórum (OF)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27.11. - generální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stávka                     </a:t>
            </a:r>
          </a:p>
          <a:p>
            <a:pPr indent="373063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nová vláda s převahou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nekomunistů</a:t>
            </a:r>
          </a:p>
          <a:p>
            <a:pPr indent="373063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 – Václav Havel prezidentem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„Sametová revoluce“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1111"/>
            <a:ext cx="3755358" cy="21123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90" y="341379"/>
            <a:ext cx="2029867" cy="26897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441576"/>
            <a:ext cx="2495059" cy="17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volbách z roku 1990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Občanské fórum, na Slovensku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Verejnosť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násiliu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73063">
              <a:spcBef>
                <a:spcPts val="1200"/>
              </a:spcBef>
            </a:pP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dalších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volbách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roce1992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zvítězila Občanská demokratická strana (ODS) a Hnutí za demokratické Slovensko (HZDS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altLang="cs-CZ" sz="2000" dirty="0"/>
              <a:t>Narůstající rozpory mezi Čechy a Slováky vyústily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v </a:t>
            </a:r>
            <a:r>
              <a:rPr lang="cs-CZ" altLang="cs-CZ" sz="2000" dirty="0"/>
              <a:t>roce 1992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rozdělení Československa na dva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samostatné státy.</a:t>
            </a:r>
            <a:endParaRPr lang="cs-CZ" altLang="cs-CZ" sz="2000" dirty="0"/>
          </a:p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Volby a rozpad federace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9622"/>
            <a:ext cx="1493383" cy="10177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38" y="1448791"/>
            <a:ext cx="816834" cy="11521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219822"/>
            <a:ext cx="2771800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 smtClean="0"/>
              <a:t>Reformy veřejné správy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 </a:t>
            </a:r>
            <a:r>
              <a:rPr lang="cs-CZ" sz="2800" b="1" dirty="0" smtClean="0"/>
              <a:t>roce 1990 </a:t>
            </a:r>
            <a:r>
              <a:rPr lang="cs-CZ" sz="2800" dirty="0" smtClean="0"/>
              <a:t>– </a:t>
            </a:r>
            <a:r>
              <a:rPr lang="cs-CZ" sz="2800" dirty="0"/>
              <a:t>b</a:t>
            </a:r>
            <a:r>
              <a:rPr lang="cs-CZ" sz="2800" dirty="0" smtClean="0"/>
              <a:t>yla </a:t>
            </a:r>
            <a:r>
              <a:rPr lang="cs-CZ" sz="2800" dirty="0"/>
              <a:t>obnovena demokratická správa na obecní úrovni. Národní výbory na všech úrovních byly zrušeny.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 </a:t>
            </a:r>
            <a:r>
              <a:rPr lang="cs-CZ" sz="2800" b="1" dirty="0" smtClean="0"/>
              <a:t>roce </a:t>
            </a:r>
            <a:r>
              <a:rPr lang="cs-CZ" sz="2800" b="1" dirty="0"/>
              <a:t>2000 </a:t>
            </a:r>
            <a:r>
              <a:rPr lang="cs-CZ" sz="2800" dirty="0"/>
              <a:t>– na základě ústavního zákona z roku 1997 bylo obnoveno krajské </a:t>
            </a:r>
            <a:r>
              <a:rPr lang="cs-CZ" sz="2800" dirty="0" smtClean="0"/>
              <a:t>zřízení. 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zaniklo sedm krajských národních výborů (KNV) a 75 okresních národních výborů (ONV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1990 byla znovu oddělena státní správa od samosprávy – jejím základem se staly obce jako územně samosprávné společenství občanů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korporace.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Základním orgánem obecní samosprávy se stalo volené zastupitelstvo, které dále volí radu 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starostu.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648072"/>
          </a:xfrm>
        </p:spPr>
        <p:txBody>
          <a:bodyPr/>
          <a:lstStyle/>
          <a:p>
            <a:r>
              <a:rPr lang="cs-CZ" sz="3200" b="1" dirty="0" smtClean="0"/>
              <a:t>První fáze reforem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 smtClean="0"/>
              <a:t>Statutární města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V roce 1990 byla obnovena jako města řízená na základě obecně závazné vyhlášky (statusem</a:t>
            </a:r>
            <a:r>
              <a:rPr lang="cs-CZ" sz="2800" dirty="0" smtClean="0"/>
              <a:t>).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Jejich dalším charakteristickým rysem je členění na městské obvody nebo na části s vlastními samosprávnými </a:t>
            </a:r>
            <a:r>
              <a:rPr lang="cs-CZ" sz="2800" dirty="0" smtClean="0"/>
              <a:t>orgány.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Jejich počet vzrostl – v současné době (v roce 2020) je jich v ČR </a:t>
            </a:r>
            <a:r>
              <a:rPr lang="cs-CZ" sz="2800" dirty="0" smtClean="0"/>
              <a:t>27.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112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Převzaly většinu kompetencí zrušených ONV – část z těchto pravomocí přešla na obce, část na další územní orgány státní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úřady se ve srovnání s obdobím prvním republiky změnily správní úřady vykonávající pouze státní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správu.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 smtClean="0"/>
              <a:t>Okresní úřady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4"/>
            <a:ext cx="835292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Krajské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výbory byly zrušeny bez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náhrady.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Vzhledem k absenci krajské správy v tomto období vznikaly na této úrovni nové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specializované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orgány státní správy či pobočky ústředních orgánů státní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odborné správní úřady vznikaly i na úrovni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okresů.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Důsledky zrušení KNV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764</Words>
  <Application>Microsoft Office PowerPoint</Application>
  <PresentationFormat>Předvádění na obrazovce (16:9)</PresentationFormat>
  <Paragraphs>100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SLU</vt:lpstr>
      <vt:lpstr> Reformy veřejné správy po roce 1989     </vt:lpstr>
      <vt:lpstr>Cíle přednášky</vt:lpstr>
      <vt:lpstr>„Sametová revoluce“ </vt:lpstr>
      <vt:lpstr>Volby a rozpad federace</vt:lpstr>
      <vt:lpstr>Reformy veřejné správy</vt:lpstr>
      <vt:lpstr>První fáze reforem</vt:lpstr>
      <vt:lpstr>Statutární města</vt:lpstr>
      <vt:lpstr>Okresní úřady</vt:lpstr>
      <vt:lpstr>Důsledky zrušení KNV   </vt:lpstr>
      <vt:lpstr>Finanční a sociální správa</vt:lpstr>
      <vt:lpstr>Druhá fáze reformy – krajské zřízení </vt:lpstr>
      <vt:lpstr>Kraje</vt:lpstr>
      <vt:lpstr>Zrušení okresních úřadů a jeho dopady</vt:lpstr>
      <vt:lpstr>Správní soudnictví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184</cp:revision>
  <dcterms:created xsi:type="dcterms:W3CDTF">2016-07-06T15:42:34Z</dcterms:created>
  <dcterms:modified xsi:type="dcterms:W3CDTF">2021-05-12T06:05:02Z</dcterms:modified>
</cp:coreProperties>
</file>