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65" r:id="rId4"/>
    <p:sldId id="266" r:id="rId5"/>
    <p:sldId id="284" r:id="rId6"/>
    <p:sldId id="289" r:id="rId7"/>
    <p:sldId id="286" r:id="rId8"/>
    <p:sldId id="288" r:id="rId9"/>
    <p:sldId id="290" r:id="rId10"/>
    <p:sldId id="291" r:id="rId11"/>
    <p:sldId id="292" r:id="rId12"/>
    <p:sldId id="293" r:id="rId13"/>
    <p:sldId id="285" r:id="rId14"/>
    <p:sldId id="287" r:id="rId15"/>
    <p:sldId id="294" r:id="rId16"/>
    <p:sldId id="283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08" d="100"/>
          <a:sy n="108" d="100"/>
        </p:scale>
        <p:origin x="102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279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303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52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9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72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8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měst a podoby městské správy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3"/>
            <a:ext cx="8424936" cy="3711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první vlně zakládání českých měst bylo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ustaveno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Staré město pražské.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něco později bylo založeno Nové (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Menší) město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pozdější Malá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Strana.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Samotné jméno Praha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nejprve užíváno výlučně jako označení pro původní Pražský hrad. Až v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pozdější době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tento název přenesen rovněž na sídliště utvářené v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podhradí.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pražských měst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03798"/>
            <a:ext cx="4950381" cy="16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Městská práva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Urbanistické prvky (hradby, centrální náměstí, radnice)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Městská samospráva 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Městské atributy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Trhové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Varečné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Hrdelní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Hradební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Městská práva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7574"/>
            <a:ext cx="4096867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v městské správě zástupcem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panovníka (vrchnosti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Rychtář byl především předsedou městského soudu a jako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takový získával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příjmy z podílu na soudních pokutách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různých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dávek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Městská správa – Rychtář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76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ve 13. století začaly v městech působit i samosprávy, reprezentované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konšely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(městskými radními) a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purkmistrem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(starostou).</a:t>
            </a: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Nejprve byli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voleni na jeden rok a potvrzováni panovníkem,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později byli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jmenováni na návrh předchozí rady. </a:t>
            </a:r>
            <a:endParaRPr lang="pl-PL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Městské rady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reprezentovaly vyšší a střední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vrstvy. </a:t>
            </a:r>
            <a:endParaRPr lang="pl-PL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Městská správa – Konšelé a purkmistr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357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se členem městské rady mohli jen plnoprávní obyvatelé města, kteří ve městě trvale bydleli a byli majiteli nemovitosti, z níž platili daň.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Městské rady měly čtyři až dvanáct členů podle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celkového počtu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obyvatel obce.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mj.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stanovaly daně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určovaly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výši poplatků z užívání společného městského majetku.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Charakteristiky městských rad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13. století začala být i v souvislosti s procesem kolonizace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dosud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neosídleného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území zakládaná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města jako nové typy sídel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Města byla zakládána bud jako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královská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anebo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poddanská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Výsadní postavení v městské správě měli nejprve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rychtáři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úředníci zastupující panovníka či vrchnost. Často jimi byli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lokátoři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působili při zakládání daných měst.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ve 13. století se začaly formovat také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městské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samosprávy,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reprezentované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konšely 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purkmistrem.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827584" y="1059582"/>
            <a:ext cx="69127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Popsat okolnosti zakládaní měst v českých zemích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Charakterizovat jednotlivé typy měst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Přiblížit počátky a typické rysy městské správy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měst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1275606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Vznik měst souvisel se souviselo s populačním růstem, který byl také důsledkem zvyšujících se výnosů zemědělství.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Zakládání měst bylo součástí tzv. kolonizace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364538"/>
            <a:ext cx="4176464" cy="27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Osidlování dosud volného území, zpravidla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pohraničních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oblastech.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 ke kolonizaci vycházel od panovníka či vrchnosti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osidlování se výrazně podíleli němečtí kolonisté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Klíčovou osobou v tomto procesu byl tzv.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lokátor.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Kolonizace 13. století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Šlo zpravidla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příslušníky královského dvora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bohaté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měšťany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zastoupení panovníka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vrchnosti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zajišťovali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vhodná místa, jejich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osídlení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zbudování nového sídla. 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Zpravidla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pak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získali úřad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rychtáře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Lokátoři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257143"/>
            <a:ext cx="3621595" cy="29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Budování měst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89779"/>
            <a:ext cx="3894892" cy="244930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27984" y="127560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Města mohla vznikat rozšiřováním stávajících </a:t>
            </a:r>
            <a:r>
              <a:rPr lang="cs-CZ" sz="2400" dirty="0" smtClean="0"/>
              <a:t>sídel.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Mohla být však zakládána nově na neobydleném území – tzv. na zeleném drnu.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95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Královská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byla zakládána a vlastněna panovníkem, jejich obyvatelé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 osobně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svobodní a byli podřízeni pouze králi.</a:t>
            </a: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Poddanská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byla zakládána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vrchností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královským svolením, jejich obyvatelstvo patřilo nadále mezi poddané vrchnosti (světské či církevní).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Kategorie měst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233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Osamostatnila se ve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století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královských měst. Nemusela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odvádět pravidelné dávky, ale panovníkovi vyplácela poplatky podle jeho momentálních finančních potřeb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Specifickou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skupinu tvořila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města věnná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jež byla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svěřována do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majetku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královny (např. Dvůr Králové, Hradec Králové). 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kategorií byla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měla právo těžit vzácné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kovy (Např. Kutná Hora, Stříbro, Zlaté Hory).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Privilegovaná města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Nejstarší známá městská listina se datuje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1213 pro město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Uničov.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další města založená v prvních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desetiletích 13. století patří Bruntál či Opava.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Uvedená sídla stejně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další města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českých zemích získávala městská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privilegia podle německého vzoru.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První města v českých zemích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28" y="1072985"/>
            <a:ext cx="2313073" cy="32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684</Words>
  <Application>Microsoft Office PowerPoint</Application>
  <PresentationFormat>Předvádění na obrazovce (16:9)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Zakládání měst a podoby městské správy     </vt:lpstr>
      <vt:lpstr>Cíle přednášky</vt:lpstr>
      <vt:lpstr>Počátky měst</vt:lpstr>
      <vt:lpstr>Kolonizace 13. století </vt:lpstr>
      <vt:lpstr>Lokátoři</vt:lpstr>
      <vt:lpstr>Budování měst</vt:lpstr>
      <vt:lpstr>Kategorie měst</vt:lpstr>
      <vt:lpstr>Privilegovaná města</vt:lpstr>
      <vt:lpstr>První města v českých zemích </vt:lpstr>
      <vt:lpstr>Počátky pražských měst </vt:lpstr>
      <vt:lpstr>Městské atributy</vt:lpstr>
      <vt:lpstr>Městská práva</vt:lpstr>
      <vt:lpstr>Městská správa – Rychtář</vt:lpstr>
      <vt:lpstr>Městská správa – Konšelé a purkmistr</vt:lpstr>
      <vt:lpstr>Charakteristiky městských rad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76</cp:revision>
  <dcterms:created xsi:type="dcterms:W3CDTF">2016-07-06T15:42:34Z</dcterms:created>
  <dcterms:modified xsi:type="dcterms:W3CDTF">2021-03-10T08:23:57Z</dcterms:modified>
</cp:coreProperties>
</file>