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65" r:id="rId4"/>
    <p:sldId id="298" r:id="rId5"/>
    <p:sldId id="296" r:id="rId6"/>
    <p:sldId id="288" r:id="rId7"/>
    <p:sldId id="293" r:id="rId8"/>
    <p:sldId id="294" r:id="rId9"/>
    <p:sldId id="299" r:id="rId10"/>
    <p:sldId id="302" r:id="rId11"/>
    <p:sldId id="303" r:id="rId12"/>
    <p:sldId id="306" r:id="rId13"/>
    <p:sldId id="312" r:id="rId14"/>
    <p:sldId id="308" r:id="rId15"/>
    <p:sldId id="310" r:id="rId16"/>
    <p:sldId id="311" r:id="rId17"/>
    <p:sldId id="283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114" d="100"/>
          <a:sy n="114" d="100"/>
        </p:scale>
        <p:origin x="73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19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56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961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88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71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526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0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7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57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50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702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515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635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676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67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339502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Správní systém meziválečného Československa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1918 byl zřízen Nejvyšší správní soud jako hlavní soudní orgán kontrolující veřejnou správu – přímo navazoval na podobnou instituci z dob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Rakouska-Uherska.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soud se mohli obrátit občané se stížností na jednání státních či samosprávných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úřadů. 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Soud také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řešil kompetenční spory a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rozhodoval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platnosti a ztrátách poslaneckých i senátorských mandátů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Nejvyšší správní soud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5030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snaze překonat dosavadní rozdílnost veřejné správy v jednotlivých částech země bylo rozhodnuto zavést </a:t>
            </a:r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župní zřízení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 roce 1920 byl přijat župní zákon 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Navzdory původním předpokladům bylo realizováno až v roce 1923 a </a:t>
            </a:r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 na Slovensku 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Zřízení žup jen na Slovensku zvýšilo roztříštěnost systémů politické správy 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Župní zřízení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738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Zaváděl zemské zřízení s platností pro celý stát od roku </a:t>
            </a:r>
            <a:r>
              <a:rPr lang="pl-PL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1928.</a:t>
            </a:r>
            <a:endParaRPr lang="pl-PL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Politickými úřady v první instanci se staly okresní úřady,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druhé instanci to byly zemské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úřady.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3200" b="1" dirty="0"/>
              <a:t>Zákon o organizaci politické správy (1927)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751770"/>
            <a:ext cx="4392488" cy="15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Zemskou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samosprávu charakterizovala v letech 1918-1928 rozdílnost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podoby v jednotlivých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zemích.</a:t>
            </a: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amosprávu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okresní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úrovni ve stejném období reprezentovaly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Čechách okresní zastupitelstva, okresní výbory a komise. Na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Moravě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 Slezsku to byly silniční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výbory.</a:t>
            </a:r>
          </a:p>
          <a:p>
            <a:endParaRPr lang="pl-PL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Okresní </a:t>
            </a:r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zemská samospráva </a:t>
            </a:r>
            <a:r>
              <a:rPr lang="pl-PL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</a:t>
            </a:r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zásadně omezena zákonem z roku </a:t>
            </a:r>
            <a:r>
              <a:rPr lang="pl-PL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1927.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Členové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zemských i okresních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zastupitelstev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byli voleni ze dvou třetin, zbytek tvořili odborníci jmenovaní státními úřady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2800" b="1" dirty="0" smtClean="0"/>
              <a:t>Proměny územní samosprávy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7031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definovány 4 druhy obecních orgánů:</a:t>
            </a:r>
          </a:p>
          <a:p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Obecní zastupitelstvo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(skládalo se z 9 až 60 členů podle velikosti obce)</a:t>
            </a:r>
          </a:p>
          <a:p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Obecní rada </a:t>
            </a:r>
          </a:p>
          <a:p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Starosta a jeho náměstek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(ve větších městech 2 náměstci)</a:t>
            </a:r>
          </a:p>
          <a:p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Obecní finanční komise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polovina jeho členů byla volena, polovina jmenována okresním úřadem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pl-PL" sz="2800" b="1" dirty="0"/>
              <a:t>Obecní zřízení z roku 1919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2943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496944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Volební právo bylo přiznáno všem obyvatelům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obcí starším 21 let,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kteří zde žili trvale aspoň 3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měsíce.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Samosprávy byly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voleny poměrným systémem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4 roky (od roku 1933 na šest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Samosprávné orgány své </a:t>
            </a:r>
            <a:r>
              <a:rPr lang="pl-PL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pravomoci </a:t>
            </a:r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vykonávaly s pomocí obecních úřadů</a:t>
            </a:r>
            <a:r>
              <a:rPr lang="pl-PL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1933 starosta neměl povinnost vykonávat usnesení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přijatá obecním zastupitelstvem a mohl jednat bez jeho předchozího souhlasu.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2800" b="1" dirty="0" smtClean="0"/>
              <a:t>Fungování obecních samospráv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9711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Novela obecního zřízení z roku 1919 umožňovala spojovat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rozdělovat obce a měnit jejich hranice</a:t>
            </a: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roku 1924 bylo vytvořeno několik nových aglomerací, vzniklých rozšířením větších měst o okolní obce (Velké Brno, Velká Olomouc, Velká Ostrava)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 statutárních měst se snížil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2800" b="1" dirty="0" smtClean="0"/>
              <a:t>Proměny měst po roce 1918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571750"/>
            <a:ext cx="3485167" cy="215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Veřejnou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správu v době formování československého státu reprezentovaly národní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výbory, které byly do konce roku 1918 na všech úrovních zrušeny. 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orgán výkonné moci byla ústavou vymezena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vláda, zodpovědná poslanecké sněmovně.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Roztříštěnost systému veřejné správy překonal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z roku 1927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zaváděl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zemské 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zřízení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platností pro celý stát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začátku roku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1919 byla přijata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novela obecního zřízení,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upravovalo strukturu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obecních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orgánů. Obecní výbor nahradilo obecní zastupitelstvo, které ze svého středu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volilo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obecní radu v čele se starostou.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/>
              <a:t>Shrnutí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146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3200" b="1" dirty="0"/>
              <a:t>Cíle přednášky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0594" y="987367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Přiblížit počátky samostatného Československa a specifika jeho správního systému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Charakterizovat vývoj politické správy ve 20. letech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Popsat proměny územních samospráv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3009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Cesta k samostatnému Československu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131589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Československo vzniklo díky příznivé mezinárodní situaci na konci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I</a:t>
            </a:r>
            <a:r>
              <a:rPr lang="cs-CZ" sz="2000" dirty="0"/>
              <a:t>. světové </a:t>
            </a:r>
            <a:r>
              <a:rPr lang="cs-CZ" sz="2000" dirty="0" smtClean="0"/>
              <a:t>války především zásluhou </a:t>
            </a:r>
            <a:r>
              <a:rPr lang="cs-CZ" sz="2000" dirty="0"/>
              <a:t>diplomatického úsilí T.G. Masaryka a jeho spolupracovníků v </a:t>
            </a:r>
            <a:r>
              <a:rPr lang="cs-CZ" sz="2000" dirty="0" smtClean="0"/>
              <a:t>exilu.</a:t>
            </a:r>
            <a:endParaRPr lang="cs-CZ" sz="2000" dirty="0"/>
          </a:p>
          <a:p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červnu 1918 byla Masarykova </a:t>
            </a:r>
            <a:r>
              <a:rPr lang="cs-CZ" sz="2000" b="1" dirty="0"/>
              <a:t>Národní rada československá </a:t>
            </a:r>
            <a:r>
              <a:rPr lang="cs-CZ" sz="2000" dirty="0" smtClean="0"/>
              <a:t>Francií </a:t>
            </a:r>
            <a:r>
              <a:rPr lang="cs-CZ" sz="2000" dirty="0"/>
              <a:t>uznána jako základ příští </a:t>
            </a:r>
            <a:r>
              <a:rPr lang="cs-CZ" sz="2000" dirty="0" smtClean="0"/>
              <a:t>vlády.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</a:t>
            </a:r>
            <a:r>
              <a:rPr lang="cs-CZ" sz="2000" dirty="0" smtClean="0"/>
              <a:t>áklad </a:t>
            </a:r>
            <a:r>
              <a:rPr lang="cs-CZ" sz="2000" dirty="0"/>
              <a:t>státní moci nové republiky </a:t>
            </a:r>
            <a:r>
              <a:rPr lang="cs-CZ" sz="2000" dirty="0" smtClean="0"/>
              <a:t>představoval také domácí </a:t>
            </a:r>
            <a:r>
              <a:rPr lang="cs-CZ" sz="2000" b="1" dirty="0"/>
              <a:t>Národní </a:t>
            </a:r>
            <a:r>
              <a:rPr lang="cs-CZ" sz="2000" b="1" dirty="0" smtClean="0"/>
              <a:t>výbor.</a:t>
            </a:r>
          </a:p>
          <a:p>
            <a:endParaRPr lang="cs-CZ" sz="2000" b="1" dirty="0"/>
          </a:p>
          <a:p>
            <a:r>
              <a:rPr lang="cs-CZ" sz="2000" dirty="0" smtClean="0"/>
              <a:t>Dne </a:t>
            </a:r>
            <a:r>
              <a:rPr lang="cs-CZ" sz="2000" dirty="0"/>
              <a:t>28. října </a:t>
            </a:r>
            <a:r>
              <a:rPr lang="cs-CZ" sz="2000" dirty="0" smtClean="0"/>
              <a:t>1918 </a:t>
            </a:r>
            <a:r>
              <a:rPr lang="cs-CZ" sz="2000" b="1" dirty="0"/>
              <a:t>Národní výbor </a:t>
            </a:r>
            <a:r>
              <a:rPr lang="cs-CZ" sz="2000" dirty="0"/>
              <a:t>převzal moc v </a:t>
            </a:r>
            <a:r>
              <a:rPr lang="cs-CZ" sz="2000" dirty="0" smtClean="0"/>
              <a:t>zemi i </a:t>
            </a:r>
            <a:r>
              <a:rPr lang="cs-CZ" sz="2000" dirty="0"/>
              <a:t>vedení veřejné </a:t>
            </a:r>
            <a:r>
              <a:rPr lang="cs-CZ" sz="2000" dirty="0" smtClean="0"/>
              <a:t>správy.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502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Národní výbory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059582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Národní výbory byly zřizovány na zemské, okresní i místní úrovni. 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Národní výbory se zaměřovaly především na hospodářské a zásobovací záležitosti, a jejich činnost byla brzy </a:t>
            </a:r>
            <a:r>
              <a:rPr lang="cs-CZ" sz="2400" dirty="0" smtClean="0"/>
              <a:t>utlumována.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Ke konci roku 1918 byly národní výbory na všech úrovních zrušeny a jejich převzaly roli řádné orgány politické </a:t>
            </a:r>
            <a:r>
              <a:rPr lang="cs-CZ" sz="2400" dirty="0" smtClean="0"/>
              <a:t>správy.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785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00800" cy="720080"/>
          </a:xfrm>
        </p:spPr>
        <p:txBody>
          <a:bodyPr/>
          <a:lstStyle/>
          <a:p>
            <a:r>
              <a:rPr lang="cs-CZ" sz="3200" dirty="0" smtClean="0"/>
              <a:t>Situace na Slovensku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915566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Spojení Čechů a Slováků v jednom </a:t>
            </a:r>
            <a:r>
              <a:rPr lang="cs-CZ" sz="2400" dirty="0"/>
              <a:t>státě schválila </a:t>
            </a:r>
            <a:r>
              <a:rPr lang="cs-CZ" sz="2400" b="1" dirty="0"/>
              <a:t>Pittsburská </a:t>
            </a:r>
            <a:r>
              <a:rPr lang="cs-CZ" sz="2400" b="1" dirty="0" smtClean="0"/>
              <a:t>dohoda</a:t>
            </a:r>
            <a:r>
              <a:rPr lang="cs-CZ" sz="2400" dirty="0" smtClean="0"/>
              <a:t> z května 1918.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 záměru vytvoření československého státu se na Slovensku přihlásila </a:t>
            </a:r>
            <a:r>
              <a:rPr lang="cs-CZ" sz="2400" b="1" dirty="0"/>
              <a:t>Martinská deklarace </a:t>
            </a:r>
            <a:r>
              <a:rPr lang="cs-CZ" sz="2400" dirty="0"/>
              <a:t>z 30. října 1918. 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Ve stejný den zde  byla vytvořena také </a:t>
            </a:r>
            <a:r>
              <a:rPr lang="cs-CZ" sz="2400" b="1" dirty="0"/>
              <a:t>Slovenská národní rada </a:t>
            </a:r>
            <a:r>
              <a:rPr lang="cs-CZ" sz="2400" dirty="0"/>
              <a:t>(SNR) jako reprezentativní orgán slovenského národa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Dosavadní uherský správní aparát zde zůstal zachován, byl podřízen </a:t>
            </a:r>
            <a:r>
              <a:rPr lang="cs-CZ" sz="2400" dirty="0" smtClean="0"/>
              <a:t>SNR.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946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přelomu října a listopadu 1918 se odehrál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pokus o odtržení některých německých oblastí z českých zemí.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prosinci 1918 německá území obsadilo české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vojsko.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I. světové válce rozhořel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 o Těšínsko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Československem a Polskem – skončil až v roce 1920, kdy konference velvyslanců v belgickém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rozhodla o jeho rozdělení mezi oba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státy.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648072"/>
          </a:xfrm>
        </p:spPr>
        <p:txBody>
          <a:bodyPr/>
          <a:lstStyle/>
          <a:p>
            <a:r>
              <a:rPr lang="cs-CZ" sz="3200" dirty="0" smtClean="0"/>
              <a:t>Národnostní napětí a územní spory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4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1296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listopadu 1918 bylo na základě výsledku voleb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roku 1911 ustaveno Revoluční národní shromáždění, které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nahradilo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Národní výbor a zvolilo první vládu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Jejím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předsedou byl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Karel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Kramář.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listopadu 1918 bylo vytvořeno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prvních 12 základních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ministerstev.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632848" cy="579711"/>
          </a:xfrm>
        </p:spPr>
        <p:txBody>
          <a:bodyPr/>
          <a:lstStyle/>
          <a:p>
            <a:r>
              <a:rPr lang="cs-CZ" sz="2800" b="1" dirty="0" smtClean="0"/>
              <a:t>První československá vláda 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2355726"/>
            <a:ext cx="1872208" cy="23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87574"/>
            <a:ext cx="8424936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Vláda jako hlavní orgán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výkonné </a:t>
            </a:r>
            <a:r>
              <a:rPr lang="cs-CZ" altLang="cs-CZ" sz="240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moci 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odpovědna poslanecké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sněmovně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Koordinačním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orgánem vlády bylo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Prezidium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ministerské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rady</a:t>
            </a:r>
          </a:p>
          <a:p>
            <a:pPr marL="0" indent="0">
              <a:buNone/>
            </a:pPr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další ústřední úřady patřily např.:</a:t>
            </a:r>
          </a:p>
          <a:p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Nejvyšší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účetní kontrolní úřad</a:t>
            </a:r>
          </a:p>
          <a:p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statistický 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úřad, </a:t>
            </a:r>
          </a:p>
          <a:p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Ústřední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živnostenský inspektorát 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Centrální orgány státní správy </a:t>
            </a:r>
            <a:br>
              <a:rPr lang="cs-CZ" sz="2800" b="1" dirty="0" smtClean="0"/>
            </a:b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347614"/>
            <a:ext cx="3851920" cy="262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0767" y="987574"/>
            <a:ext cx="835292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volen Národním shromážděním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7 let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Prezident zastupoval stát navenek a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vrchním velitelem branné moci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Mohl svolávat a rozpouštět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Národní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shromáždění, jmenovat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rozpouštět vládu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návrh vlády jmenoval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vysokoškolské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profesory, vyšší soudce,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úředníky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důstojníky</a:t>
            </a:r>
          </a:p>
          <a:p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Prezident a jeho pravomoci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464616"/>
            <a:ext cx="2900562" cy="326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4076</TotalTime>
  <Words>960</Words>
  <Application>Microsoft Office PowerPoint</Application>
  <PresentationFormat>Předvádění na obrazovce (16:9)</PresentationFormat>
  <Paragraphs>120</Paragraphs>
  <Slides>17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SLU</vt:lpstr>
      <vt:lpstr> Správní systém meziválečného Československa     </vt:lpstr>
      <vt:lpstr>Cíle přednášky</vt:lpstr>
      <vt:lpstr>Cesta k samostatnému Československu</vt:lpstr>
      <vt:lpstr>Národní výbory</vt:lpstr>
      <vt:lpstr>Situace na Slovensku</vt:lpstr>
      <vt:lpstr>Národnostní napětí a územní spory</vt:lpstr>
      <vt:lpstr>První československá vláda </vt:lpstr>
      <vt:lpstr>Centrální orgány státní správy  </vt:lpstr>
      <vt:lpstr>Prezident a jeho pravomoci</vt:lpstr>
      <vt:lpstr>Nejvyšší správní soud</vt:lpstr>
      <vt:lpstr>Župní zřízení </vt:lpstr>
      <vt:lpstr>Zákon o organizaci politické správy (1927)</vt:lpstr>
      <vt:lpstr>Proměny územní samosprávy</vt:lpstr>
      <vt:lpstr>Obecní zřízení z roku 1919</vt:lpstr>
      <vt:lpstr>Fungování obecních samospráv</vt:lpstr>
      <vt:lpstr>Proměny měst po roce 1918</vt:lpstr>
      <vt:lpstr>Shrnutí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153</cp:revision>
  <dcterms:created xsi:type="dcterms:W3CDTF">2016-07-06T15:42:34Z</dcterms:created>
  <dcterms:modified xsi:type="dcterms:W3CDTF">2021-04-21T11:34:06Z</dcterms:modified>
</cp:coreProperties>
</file>