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5" r:id="rId4"/>
    <p:sldId id="298" r:id="rId5"/>
    <p:sldId id="297" r:id="rId6"/>
    <p:sldId id="296" r:id="rId7"/>
    <p:sldId id="288" r:id="rId8"/>
    <p:sldId id="293" r:id="rId9"/>
    <p:sldId id="294" r:id="rId10"/>
    <p:sldId id="299" r:id="rId11"/>
    <p:sldId id="302" r:id="rId12"/>
    <p:sldId id="303" r:id="rId13"/>
    <p:sldId id="306" r:id="rId14"/>
    <p:sldId id="305" r:id="rId15"/>
    <p:sldId id="308" r:id="rId16"/>
    <p:sldId id="309" r:id="rId17"/>
    <p:sldId id="310" r:id="rId18"/>
    <p:sldId id="28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114" d="100"/>
          <a:sy n="114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19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71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56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203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88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808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71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70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7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304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507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702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515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635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7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39502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 organizace veřejné správy po nástupu konstituční monarchie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Lubomír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Nenička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Obecní příslušníci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měli v obci domovské právo</a:t>
            </a:r>
          </a:p>
          <a:p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Obecní společníci 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vlastnili v obci nemovitost nebo zde platili přímou daň z živnosti</a:t>
            </a:r>
          </a:p>
          <a:p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Přespolní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nemohli volit do obecních orgánů, nemohli se účastnit obecního hospodářství a mohli být vyhoštěni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Podmínkou k získání volebního práva bylo domovské právo a platba přímé daně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předepsané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 smtClean="0"/>
              <a:t>Obyvatelé obcí a volby do obecních samospráva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84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Samostatná působnost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patřila zde především správa obecního jmění, správa silnic, chudinská péče, správa škol, záležitosti místní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</a:p>
          <a:p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Přenesená působnost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 jejím rámci vykonávaly povinnosti, které na ně byly přeneseny zákonem 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 smtClean="0"/>
              <a:t>Působnost obcí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30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Města, která se řídila vlastním statutem, měla pozici úřadu první instance – tedy okresního hejtmanství </a:t>
            </a: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Čechách byla původně 2 (Praha a Liberec), na Moravě 6 a ve Slezsku 3 (Opava, Frýdek a Bílsko) – později se jejich počet zvýšil</a:t>
            </a: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Politickou správu vykonávaly magistráty</a:t>
            </a: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Purkmistr zde byl potvrzován panovníkem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 smtClean="0"/>
              <a:t>Statutární města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38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správní soustavy po nástupu Bachova absolutismu vstoupily v platnost v roce 1855. Charakterizovaly je:</a:t>
            </a:r>
          </a:p>
          <a:p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Posílení místodržitelství</a:t>
            </a:r>
          </a:p>
          <a:p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Zřízení nových krajských úřadů </a:t>
            </a:r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smíšených okresů </a:t>
            </a:r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dočasně byla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sloučena politická správa a soudnictví 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/>
              <a:t>2. fáze </a:t>
            </a:r>
            <a:r>
              <a:rPr lang="cs-CZ" sz="2800" b="1" dirty="0" smtClean="0"/>
              <a:t>–  Obnovení </a:t>
            </a:r>
            <a:r>
              <a:rPr lang="cs-CZ" sz="2800" b="1" dirty="0"/>
              <a:t>absolutismu</a:t>
            </a:r>
          </a:p>
        </p:txBody>
      </p:sp>
    </p:spTree>
    <p:extLst>
      <p:ext uri="{BB962C8B-B14F-4D97-AF65-F5344CB8AC3E}">
        <p14:creationId xmlns:p14="http://schemas.microsoft.com/office/powerpoint/2010/main" val="331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Soudnictví a správa byly opět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rozděleny.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 vytvořen aparát politické správy první a druhé instance, který po roce 1918 převzalo také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Československo.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úřady a kraje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na začátku 60. let </a:t>
            </a:r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zrušeny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už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nebyly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obnoveny. 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3. </a:t>
            </a:r>
            <a:r>
              <a:rPr lang="cs-CZ" sz="2800" b="1" dirty="0"/>
              <a:t>fáze –  </a:t>
            </a:r>
            <a:r>
              <a:rPr lang="cs-CZ" sz="2800" b="1" dirty="0" smtClean="0"/>
              <a:t>Návrat </a:t>
            </a:r>
            <a:r>
              <a:rPr lang="cs-CZ" sz="2800" b="1" dirty="0"/>
              <a:t>k ústavnosti (1867) </a:t>
            </a:r>
          </a:p>
        </p:txBody>
      </p:sp>
    </p:spTree>
    <p:extLst>
      <p:ext uri="{BB962C8B-B14F-4D97-AF65-F5344CB8AC3E}">
        <p14:creationId xmlns:p14="http://schemas.microsoft.com/office/powerpoint/2010/main" val="16049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Politická 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na zemské úrovni zahrnovala agendu ministerstev vnitra, kultu a vyučování, zemské obrany a veřejné bezpečnosti a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orby.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Čechách a na Moravě zůstala místodržitelství v čele s místodržiteli, ve Slezsku byla zachována zemská vláda </a:t>
            </a:r>
            <a:b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čele se zemským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prezidentem. 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Šlo o </a:t>
            </a:r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úřady druhé </a:t>
            </a:r>
            <a:r>
              <a:rPr lang="pl-PL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instance. </a:t>
            </a:r>
            <a:endParaRPr lang="pl-PL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Zemská správa po roce 1867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943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Opět byla zavedena okresní hejtmanství </a:t>
            </a:r>
            <a:b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čele s okresními </a:t>
            </a:r>
            <a:r>
              <a:rPr lang="pl-PL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hejtmany.</a:t>
            </a:r>
            <a:endParaRPr lang="pl-PL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Čechách bylo zřízeno 89 hejtmanství, na Moravě 30 a ve Slezsku 7 – jejich počet se později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změnil.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okresy tvořili zpravidla dva a více než soudní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okresy.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Šlo o </a:t>
            </a:r>
            <a:r>
              <a:rPr lang="pl-PL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úřady první </a:t>
            </a:r>
            <a:r>
              <a:rPr lang="pl-PL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Okresní správa po roce 1867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218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1859 bylo přijato </a:t>
            </a:r>
            <a:r>
              <a:rPr lang="pl-PL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obecní </a:t>
            </a:r>
            <a:r>
              <a:rPr lang="pl-PL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zřízení. </a:t>
            </a:r>
            <a:endParaRPr lang="pl-PL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Předchozí absolutistické zásahy byly postupně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odstraňovány.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60. let byla zřízena okresní zastupitelstva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zemské výbory jako výkonné orgány </a:t>
            </a:r>
            <a:r>
              <a:rPr lang="pl-PL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zemských </a:t>
            </a:r>
            <a:r>
              <a:rPr lang="pl-PL" altLang="cs-CZ" sz="2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sněmů.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Změny územní samosprávy po ústupu absolutismu</a:t>
            </a:r>
          </a:p>
        </p:txBody>
      </p:sp>
    </p:spTree>
    <p:extLst>
      <p:ext uri="{BB962C8B-B14F-4D97-AF65-F5344CB8AC3E}">
        <p14:creationId xmlns:p14="http://schemas.microsoft.com/office/powerpoint/2010/main" val="29711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64096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zrušení poddanství došlo k zániku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vrchnostenské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 zavedení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dvojkolejnosti veřejné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správy.</a:t>
            </a: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ustaveny nové správní jednotky –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okresy. </a:t>
            </a: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1849 bylo přijato obecní zřízení, na jeho základě byly ustaveny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samosprávné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obecní představenstva a obecní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výbory.</a:t>
            </a: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Konečnou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podobu správní systém získal po návratu k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ústavnosti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60. letech 19. století, kdy byl vytvořen aparát politické správy první (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okresní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hejtmanství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druhé instance (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místodržitelství na zemské úrovni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648072"/>
          </a:xfrm>
        </p:spPr>
        <p:txBody>
          <a:bodyPr/>
          <a:lstStyle/>
          <a:p>
            <a:r>
              <a:rPr lang="cs-CZ" sz="2800" b="1" dirty="0"/>
              <a:t>Shrnutí</a:t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146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3200" b="1" dirty="0"/>
              <a:t>Cíle přednášky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7574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Přiblížit změny správního uspořádání od poloviny </a:t>
            </a:r>
            <a:br>
              <a:rPr lang="cs-CZ" sz="2400" dirty="0" smtClean="0"/>
            </a:br>
            <a:r>
              <a:rPr lang="cs-CZ" sz="2400" dirty="0" smtClean="0"/>
              <a:t>19. století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Nastínit počátky moderní územní samosprávy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009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Dopady ústavních změn na správní uspořádání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131589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Postupný přechod ke konstituční monarchii, jenž nastal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důsledku revoluce let 1848-1849, určil také novou podobu správního systému, charakterizovanou těmito hlavními změnami: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Zánik vrchnostenské správy </a:t>
            </a:r>
            <a:r>
              <a:rPr lang="cs-CZ" sz="2400" dirty="0"/>
              <a:t>v důsledku zrušení poddanství v roce </a:t>
            </a:r>
            <a:r>
              <a:rPr lang="cs-CZ" sz="2400" dirty="0" smtClean="0"/>
              <a:t>1848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Zavedení </a:t>
            </a:r>
            <a:r>
              <a:rPr lang="cs-CZ" sz="2400" b="1" dirty="0"/>
              <a:t>dvojkolejnosti veřejné správy </a:t>
            </a:r>
            <a:r>
              <a:rPr lang="cs-CZ" sz="2400" dirty="0"/>
              <a:t>– tvořila ji </a:t>
            </a:r>
            <a:r>
              <a:rPr lang="cs-CZ" sz="2400" b="1" dirty="0"/>
              <a:t>nově strukturovaná státní správa a územní samospráva</a:t>
            </a: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Fáze správního vývoje v 2. polovině 19. století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958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1. fáze </a:t>
            </a:r>
            <a:r>
              <a:rPr lang="cs-CZ" sz="2400" dirty="0"/>
              <a:t>– prosazení nové organizace veřejné správy (1850-1855)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2. fáze </a:t>
            </a:r>
            <a:r>
              <a:rPr lang="cs-CZ" sz="2400" dirty="0"/>
              <a:t>– obnovení absolutismu (1855-1861)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3. fáze </a:t>
            </a:r>
            <a:r>
              <a:rPr lang="cs-CZ" sz="2400" dirty="0"/>
              <a:t>– návrat k ústavnosti – 60. léta 19. století</a:t>
            </a:r>
          </a:p>
        </p:txBody>
      </p:sp>
    </p:spTree>
    <p:extLst>
      <p:ext uri="{BB962C8B-B14F-4D97-AF65-F5344CB8AC3E}">
        <p14:creationId xmlns:p14="http://schemas.microsoft.com/office/powerpoint/2010/main" val="30785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Dosavadní patrimoniální (vrchnostenská) správa byla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postátněna. 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 organizace veřejné správy vstoupila </a:t>
            </a:r>
            <a:b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platnost 1.1.1850, jako nové správní jednotky byly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vytvořeny politické okresy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nahradily panství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Zemské i krajské zřízení zůstalo zachováno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Byla ustavena obecní samospráva 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1. fáze – nová organizace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34052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720080"/>
          </a:xfrm>
        </p:spPr>
        <p:txBody>
          <a:bodyPr/>
          <a:lstStyle/>
          <a:p>
            <a:r>
              <a:rPr lang="cs-CZ" sz="3200" dirty="0" smtClean="0"/>
              <a:t>Zemská správa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Nejvyššími správními úřady v jednotlivých </a:t>
            </a:r>
            <a:r>
              <a:rPr lang="cs-CZ" sz="2400" dirty="0" smtClean="0"/>
              <a:t>zemích </a:t>
            </a:r>
            <a:r>
              <a:rPr lang="cs-CZ" sz="2400" dirty="0"/>
              <a:t>se stala </a:t>
            </a:r>
            <a:r>
              <a:rPr lang="cs-CZ" sz="2400" b="1" dirty="0"/>
              <a:t>místodržitelství</a:t>
            </a:r>
            <a:r>
              <a:rPr lang="cs-CZ" sz="2400" dirty="0"/>
              <a:t> v čele </a:t>
            </a:r>
            <a:r>
              <a:rPr lang="cs-CZ" sz="2400" dirty="0" smtClean="0"/>
              <a:t>s </a:t>
            </a:r>
            <a:r>
              <a:rPr lang="cs-CZ" sz="2400" dirty="0"/>
              <a:t>místodržiteli, jež nahradila </a:t>
            </a:r>
            <a:r>
              <a:rPr lang="cs-CZ" sz="2400" dirty="0" smtClean="0"/>
              <a:t>gubernia.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Slezsko bylo v polovině 19. století znovu odděleno od Moravy </a:t>
            </a:r>
            <a:r>
              <a:rPr lang="cs-CZ" sz="2400" dirty="0"/>
              <a:t>a funkci místodržitelství zde zastávala </a:t>
            </a:r>
            <a:r>
              <a:rPr lang="cs-CZ" sz="2400" b="1" dirty="0"/>
              <a:t>zemská vláda Opavě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/>
              <a:t>v </a:t>
            </a:r>
            <a:r>
              <a:rPr lang="cs-CZ" sz="2400" dirty="0"/>
              <a:t>čele se zemským </a:t>
            </a:r>
            <a:r>
              <a:rPr lang="cs-CZ" sz="2400" dirty="0" smtClean="0"/>
              <a:t>prezidentem.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46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sídlech krajů byly ustaveny krajské vlády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čele s krajským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prezidentem.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druhou instancí politické správy – třetí bylo ministerstvo vnitra, kterému byly krajské vlády přímo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podřízeny.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vlády převzaly většinu funkcí zrušených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gubernií.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648072"/>
          </a:xfrm>
        </p:spPr>
        <p:txBody>
          <a:bodyPr/>
          <a:lstStyle/>
          <a:p>
            <a:r>
              <a:rPr lang="cs-CZ" sz="3200" dirty="0" smtClean="0"/>
              <a:t>Krajská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sídle každého politického okresu byla zřízena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okresní hejtmanství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prvoinstanční úřad politické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správy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čele stál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okresní hejtman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podmínkou k získání tohoto úřadu bylo právnické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vzdělání.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79711"/>
          </a:xfrm>
        </p:spPr>
        <p:txBody>
          <a:bodyPr/>
          <a:lstStyle/>
          <a:p>
            <a:r>
              <a:rPr lang="cs-CZ" sz="2800" dirty="0" smtClean="0"/>
              <a:t>Okresní správa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71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1849 bylo přijato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Stadionovo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obecní zřízení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(nazvané podle tehdejšího ministra vnitra)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Bylo jednotným zákonem pro všechny obce, které ustavilo jako nejnižší články územní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samosprávy. </a:t>
            </a:r>
          </a:p>
          <a:p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Vznikly nové obecní orgány: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Obecní výbor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(byl nazýván už i jako zastupitelstvo) – byl volen oprávněnými voliči na tři roky, neměl výkonnou moc.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Obecní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představenstvo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bylo voleno obecním výborem. Tvořili je minimálně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radní a purkmistr, který měl pravomoc provádět usnesení výboru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 smtClean="0"/>
              <a:t>Správa obcí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067694"/>
            <a:ext cx="143189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918</Words>
  <Application>Microsoft Office PowerPoint</Application>
  <PresentationFormat>Předvádění na obrazovce (16:9)</PresentationFormat>
  <Paragraphs>120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 Nová organizace veřejné správy po nástupu konstituční monarchie     </vt:lpstr>
      <vt:lpstr>Cíle přednášky</vt:lpstr>
      <vt:lpstr>Dopady ústavních změn na správní uspořádání</vt:lpstr>
      <vt:lpstr>Fáze správního vývoje v 2. polovině 19. století</vt:lpstr>
      <vt:lpstr>1. fáze – nová organizace veřejné správy</vt:lpstr>
      <vt:lpstr>Zemská správa</vt:lpstr>
      <vt:lpstr>Krajská správa</vt:lpstr>
      <vt:lpstr>Okresní správa</vt:lpstr>
      <vt:lpstr>Správa obcí </vt:lpstr>
      <vt:lpstr>Obyvatelé obcí a volby do obecních samospráva</vt:lpstr>
      <vt:lpstr>Působnost obcí</vt:lpstr>
      <vt:lpstr>Statutární města</vt:lpstr>
      <vt:lpstr>2. fáze –  Obnovení absolutismu</vt:lpstr>
      <vt:lpstr>3. fáze –  Návrat k ústavnosti (1867) </vt:lpstr>
      <vt:lpstr>Zemská správa po roce 1867 </vt:lpstr>
      <vt:lpstr>Okresní správa po roce 1867 </vt:lpstr>
      <vt:lpstr>Změny územní samosprávy po ústupu absolutismu</vt:lpstr>
      <vt:lpstr>Shrnutí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138</cp:revision>
  <dcterms:created xsi:type="dcterms:W3CDTF">2016-07-06T15:42:34Z</dcterms:created>
  <dcterms:modified xsi:type="dcterms:W3CDTF">2021-04-14T11:53:24Z</dcterms:modified>
</cp:coreProperties>
</file>