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1407A-ED98-424C-A65A-47A9DF521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F2DDAC-4367-4A0D-8E37-3853C72C3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152D39-14F6-4C8F-9082-F9AA21B7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D81601-E599-4294-A015-A7175FE78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6D8ECD-A909-481B-8684-E9E96BA2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4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5FC4A-700C-4EA0-8F64-7DFA6E07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106B7D-A9CD-43A7-9DB7-4EDF18560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C4F1DF-2A3B-41C4-BF10-CE62CF1C6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59CA85-00A7-4132-BB2D-489EE4B9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E9FBC1-38E5-4846-BD1F-9E47D332F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51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3BE2C6-8ECC-402F-802D-9B0298309A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9DF647-21AB-4E13-9C86-60DB94058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1B8912-B83A-4A43-A369-FA349715D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5D00A6-2735-4BE1-8D57-C661F1DA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A1BBC6-15D4-43B0-B8FF-E415D69E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BD773-FA21-4737-807D-0C76BDAD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51325-E900-43FD-A992-B96D061EE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40680-63E3-4CA0-8E60-C1A3E660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3EC56-A8CC-4A60-82F9-B959BC363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80D443-720D-4C44-A1A1-B4D909E4A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13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5C276-54C1-4E41-AB5B-B802973DD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425E53-0D5C-4906-B215-EC888250D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CF253B-8D1F-42C4-99CB-5F32740E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03B973-6867-4E3A-AE22-4FA48BE9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ACF636-ABD8-48F0-805A-3E6EC6A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6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7FC36-090C-4501-A30A-B2946D23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62A57-498B-4F6C-A81C-92BB46589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E7BF1F-EC45-45D6-BF94-3E0D425B9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5E3A99-1659-4BF5-97B3-C678D647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225B98-4AA3-4052-AD1A-97C33EDB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278FBC-B53F-4B76-80A6-128212B0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67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F16C1-7588-4432-B277-B3F560A9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29C93D-438A-4A25-A2F2-3AB3F5C45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22BEBC-C79C-4AE6-B80B-9AE8E587F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0A44A6-A33D-44D2-BC99-1FEF11D2A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E3609B-188D-4B12-9C07-7870FC3F6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1201E29-3685-476F-A314-022AE247B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0D9355-68D2-4881-A21C-E7C650F0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5DFE591-4431-4AF3-813A-E5427F2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21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491EA-0725-4774-9A6A-915F8333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CA071E-D1DA-4F11-AF3F-6F990B6AE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F659BA-ABCD-4ECC-BC53-2B303EAB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DBB83A-BD50-4BDB-84C3-4676BD9D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23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6B670C2-A965-4651-9D43-6CA2AED4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D4A0D2-FE0B-45FD-888A-FCB32B06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E31225-DD5F-4F0A-B283-D211F0A03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21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098D1-8DCA-49FA-8E25-A253336BE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B8CF8B-5080-4F75-91E1-3E846781A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36F1D5-45F2-4F81-8603-E1FCFEDFF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59652D-5540-4C69-9058-A2CE6738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335147-9787-4770-8DC4-D8B64B2E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0E882B-3010-47E9-AF60-E5556F67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53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235F0-FC11-4AA4-9DE2-D5CA2D71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B9F43A-F688-49B5-89A3-D5B660A2D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26B547-371E-4F3B-B373-B108885FD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34A55D-2338-4365-B5CE-CECCA15A4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395A46-EA34-40A4-B346-ECF76DAF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C93C19-876F-444B-B2E0-D85A62E06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01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0CD221-B68C-4CC1-867A-D5022726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F5D3A7-194A-4D44-BD3C-0516BAE2B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8BFA1C-7846-4976-9A5F-E6E5DDB90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FA039-9BBA-4D95-98A9-5AA07C1104EE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D96C7B-FE38-4373-852B-FF8914F38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2FBCCF-7EC4-44A9-9090-A95328066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4CDA-FF97-474D-9DEA-CDACACBFA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88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A5F06-8A89-4DAF-9ECE-8283EF7497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i="0" dirty="0">
                <a:solidFill>
                  <a:srgbClr val="2D363A"/>
                </a:solidFill>
                <a:effectLst/>
                <a:latin typeface="Amiko"/>
              </a:rPr>
              <a:t>Základní principy tvorby finančního plánu</a:t>
            </a:r>
            <a:br>
              <a:rPr lang="cs-CZ" b="1" i="0" dirty="0">
                <a:solidFill>
                  <a:srgbClr val="2D363A"/>
                </a:solidFill>
                <a:effectLst/>
                <a:latin typeface="Amiko"/>
              </a:rPr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0C50BD-2A7E-457D-B162-DB8C5A267C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85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1E00C-1630-4375-BA14-74618BF2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FF6319"/>
                </a:solidFill>
                <a:effectLst/>
                <a:latin typeface="Amiko"/>
              </a:rPr>
              <a:t>Základní principy finančního plánu</a:t>
            </a:r>
            <a:br>
              <a:rPr lang="cs-CZ" b="1" i="0" dirty="0">
                <a:solidFill>
                  <a:srgbClr val="FF6319"/>
                </a:solidFill>
                <a:effectLst/>
                <a:latin typeface="Amiko"/>
              </a:rPr>
            </a:br>
            <a:r>
              <a:rPr lang="cs-CZ" b="1" i="0" dirty="0">
                <a:solidFill>
                  <a:srgbClr val="FF6319"/>
                </a:solidFill>
                <a:effectLst/>
                <a:latin typeface="Amiko"/>
              </a:rPr>
              <a:t>Komplexnost</a:t>
            </a:r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C597939-882B-4424-A080-EE027E4093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23109" y="3524829"/>
            <a:ext cx="10047623" cy="1077218"/>
          </a:xfrm>
          <a:prstGeom prst="rect">
            <a:avLst/>
          </a:prstGeom>
          <a:solidFill>
            <a:srgbClr val="FAF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iko"/>
              </a:rPr>
              <a:t>Finanční plán představuje komplexní řešení financí našich klientů. 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iko"/>
              </a:rPr>
              <a:t>Nedegradujeme finanční poradenství pouze na nabízení jednotlivých produktů.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iko"/>
              </a:rPr>
              <a:t>Prodej jednotlivých produktů bez komplexního pohledu může klienta poškodit. Nechceme se o klienta dělit.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iko"/>
              </a:rPr>
            </a:b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4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625BF-05BA-4285-9525-35A8A95F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šité na míru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2EC9D-B2FA-4452-9D39-AA5C04406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313537"/>
                </a:solidFill>
                <a:effectLst/>
                <a:latin typeface="Amiko"/>
              </a:rPr>
              <a:t>Každý finanční plán vychází z individuálních potřeb našich klientů. Řešení vytváříme na základě individuální finanční situace, stávajícího portfolia, cílů a potřeb každého klienta.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69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23CDA-BC28-4AD6-B83D-CC36EAC6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Dlouhodobý koncept budování aktiv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EEEF1AD-82F7-493D-838F-CBC39872A5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385742"/>
            <a:ext cx="11459868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13537"/>
                </a:solidFill>
                <a:effectLst/>
                <a:latin typeface="Amiko"/>
              </a:rPr>
              <a:t>Základem každého finančního plánu je stanovení obecného řešení a na jeho základě následně výběr vhodných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13537"/>
                </a:solidFill>
                <a:effectLst/>
                <a:latin typeface="Amiko"/>
              </a:rPr>
              <a:t>nástrojů (produktů).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13537"/>
                </a:solidFill>
                <a:effectLst/>
                <a:latin typeface="Amiko"/>
              </a:rPr>
              <a:t> Finanční produkty se vyvíjí a mění, ale náš dlouhodobý koncept zůstává stejný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313537"/>
                </a:solidFill>
                <a:effectLst/>
                <a:latin typeface="Amiko"/>
              </a:rPr>
              <a:t>– chráníme své klienty před možnými riziky a dlouhodobě zvyšujeme hodnotu jejich majetku.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17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B7954-9FE6-4AF2-8D65-E6B393B28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05DD7-206D-475E-B1BC-E45AD7F42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40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F201D-BB8B-41CF-9F26-52B78822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1C5A53-6B3B-47F1-9525-C41C1B598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88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BB40F-E88C-4789-8A36-7F19C1589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2E6FB-8404-463C-8393-B62841F6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2630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129</Words>
  <Application>Microsoft Office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Amiko</vt:lpstr>
      <vt:lpstr>Arial</vt:lpstr>
      <vt:lpstr>Calibri</vt:lpstr>
      <vt:lpstr>Calibri Light</vt:lpstr>
      <vt:lpstr>Motiv Office</vt:lpstr>
      <vt:lpstr>Základní principy tvorby finančního plánu </vt:lpstr>
      <vt:lpstr>Základní principy finančního plánu Komplexnost</vt:lpstr>
      <vt:lpstr>Řešení šité na míru</vt:lpstr>
      <vt:lpstr>Dlouhodobý koncept budování aktiv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principy tvorby finančního plánu </dc:title>
  <dc:creator>Roman Hlawiczka</dc:creator>
  <cp:lastModifiedBy>Roman Hlawiczka</cp:lastModifiedBy>
  <cp:revision>1</cp:revision>
  <dcterms:created xsi:type="dcterms:W3CDTF">2021-04-12T15:47:47Z</dcterms:created>
  <dcterms:modified xsi:type="dcterms:W3CDTF">2021-04-12T15:56:09Z</dcterms:modified>
</cp:coreProperties>
</file>