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22.2.2021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2020/2021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od 22. 02. 2021 – 17. 05. 2021  </a:t>
            </a:r>
          </a:p>
          <a:p>
            <a:r>
              <a:rPr lang="cs-CZ" dirty="0" smtClean="0"/>
              <a:t>Konzultace – po předchozí dohodě e-mailem (A213) X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 X Online 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– 15 % (N) – odevzdání MAX do 28. 03. 2021,</a:t>
            </a:r>
          </a:p>
          <a:p>
            <a:r>
              <a:rPr lang="cs-CZ" dirty="0" smtClean="0"/>
              <a:t>Průběžný test – </a:t>
            </a:r>
            <a:r>
              <a:rPr lang="cs-CZ" dirty="0" smtClean="0"/>
              <a:t>25 </a:t>
            </a:r>
            <a:r>
              <a:rPr lang="cs-CZ" dirty="0" smtClean="0"/>
              <a:t>% (P) – termín do 30. 03. 2021 (online),</a:t>
            </a:r>
          </a:p>
          <a:p>
            <a:r>
              <a:rPr lang="cs-CZ" dirty="0" smtClean="0"/>
              <a:t>Zápočtový test – 60 % (P) – termíny ve zkouškovém období.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60 %.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IS SLU (MOODLE),</a:t>
            </a:r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 v náležité formě a obsahu,</a:t>
            </a:r>
          </a:p>
          <a:p>
            <a:r>
              <a:rPr lang="cs-CZ" dirty="0" smtClean="0"/>
              <a:t>Samotný text (bez titulní strany, obsahu a literatury) maximálně 4 strany formátu A4,</a:t>
            </a:r>
          </a:p>
          <a:p>
            <a:r>
              <a:rPr lang="cs-CZ" dirty="0" smtClean="0"/>
              <a:t>Analýza a popis situace, tabulka zaúčtování.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74</TotalTime>
  <Words>253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2020/2021</vt:lpstr>
      <vt:lpstr>Základní informace</vt:lpstr>
      <vt:lpstr>Splnění studijních aktivit</vt:lpstr>
      <vt:lpstr>Studijní a pracovní materiály</vt:lpstr>
      <vt:lpstr>Seminární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Florián</cp:lastModifiedBy>
  <cp:revision>13</cp:revision>
  <dcterms:created xsi:type="dcterms:W3CDTF">2019-02-24T22:54:38Z</dcterms:created>
  <dcterms:modified xsi:type="dcterms:W3CDTF">2021-02-22T21:33:39Z</dcterms:modified>
</cp:coreProperties>
</file>