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2" d="100"/>
          <a:sy n="122" d="100"/>
        </p:scale>
        <p:origin x="120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295DAE-C3E2-4AFA-A469-5C86B6D6CB63}" type="datetimeFigureOut">
              <a:rPr lang="cs-CZ"/>
              <a:pPr>
                <a:defRPr/>
              </a:pPr>
              <a:t>08.01.2017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9C3812-0DEC-4122-97DB-87D6CC816B1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32033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D123C0-AB94-4635-A823-6EB9A9140D33}" type="datetimeFigureOut">
              <a:rPr lang="cs-CZ"/>
              <a:pPr>
                <a:defRPr/>
              </a:pPr>
              <a:t>08.01.2017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6325C0-14F4-45FA-A891-3D44EDE4376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84207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D2702-216D-429B-9566-1C8E0AFD206E}" type="datetimeFigureOut">
              <a:rPr lang="cs-CZ"/>
              <a:pPr>
                <a:defRPr/>
              </a:pPr>
              <a:t>08.01.2017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7E03AD-7605-4F0A-AD9C-7CFF5BEB210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90654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53881C-3F88-486E-BF26-87184AA482C1}" type="datetimeFigureOut">
              <a:rPr lang="cs-CZ"/>
              <a:pPr>
                <a:defRPr/>
              </a:pPr>
              <a:t>08.01.2017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BE8903-93ED-4FBA-A9B5-6AB38BE3332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89163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DA0305-4A83-470E-8C4B-498DEC641D41}" type="datetimeFigureOut">
              <a:rPr lang="cs-CZ"/>
              <a:pPr>
                <a:defRPr/>
              </a:pPr>
              <a:t>08.01.2017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D6A0DE-BA0B-42C9-9631-122AF5F0414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71223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8F5142-B3BC-49A2-A448-18CFE23E95D7}" type="datetimeFigureOut">
              <a:rPr lang="cs-CZ"/>
              <a:pPr>
                <a:defRPr/>
              </a:pPr>
              <a:t>08.01.2017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D429E1-8458-4CF6-AC93-29DEF945285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44756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4FE716-5447-4903-BD40-166B07D693F5}" type="datetimeFigureOut">
              <a:rPr lang="cs-CZ"/>
              <a:pPr>
                <a:defRPr/>
              </a:pPr>
              <a:t>08.01.2017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FCAF66-D792-4F84-87E1-47480EA3A28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50602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D58B62-2CF0-47CB-A220-4EC7D54BF139}" type="datetimeFigureOut">
              <a:rPr lang="cs-CZ"/>
              <a:pPr>
                <a:defRPr/>
              </a:pPr>
              <a:t>08.01.2017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958055-3976-4E61-9E6A-501C6E41F0E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54083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F9F3A7-A20F-47F8-9518-A0AB0F1A508B}" type="datetimeFigureOut">
              <a:rPr lang="cs-CZ"/>
              <a:pPr>
                <a:defRPr/>
              </a:pPr>
              <a:t>08.01.2017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335C38-84DE-424F-BC85-02CDB5C4468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03067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3E65F1-1BFB-4A7B-A08A-D204B2C96523}" type="datetimeFigureOut">
              <a:rPr lang="cs-CZ"/>
              <a:pPr>
                <a:defRPr/>
              </a:pPr>
              <a:t>08.01.2017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875772-ACA9-4509-8229-DBFB06EF39A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51645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27929E-064F-4F82-B159-5DC91A4EC905}" type="datetimeFigureOut">
              <a:rPr lang="cs-CZ"/>
              <a:pPr>
                <a:defRPr/>
              </a:pPr>
              <a:t>08.01.2017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5E67D6-AC1D-4E8F-9FA5-28C7DF785BB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21262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446266D-B97F-414F-9F0A-17BB7182FC04}" type="datetimeFigureOut">
              <a:rPr lang="cs-CZ"/>
              <a:pPr>
                <a:defRPr/>
              </a:pPr>
              <a:t>08.01.2017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8913733-E51A-4E24-BF9A-81A5FFB353F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adpis 1"/>
          <p:cNvSpPr>
            <a:spLocks noGrp="1"/>
          </p:cNvSpPr>
          <p:nvPr>
            <p:ph type="ctrTitle"/>
          </p:nvPr>
        </p:nvSpPr>
        <p:spPr>
          <a:xfrm>
            <a:off x="685800" y="1571625"/>
            <a:ext cx="7772400" cy="1470025"/>
          </a:xfrm>
        </p:spPr>
        <p:txBody>
          <a:bodyPr/>
          <a:lstStyle/>
          <a:p>
            <a:pPr eaLnBrk="1" hangingPunct="1"/>
            <a:r>
              <a:rPr lang="cs-CZ" altLang="cs-CZ" b="1" dirty="0" smtClean="0"/>
              <a:t>Podnikání </a:t>
            </a:r>
            <a:r>
              <a:rPr lang="cs-CZ" altLang="cs-CZ" b="1" dirty="0" smtClean="0"/>
              <a:t>na </a:t>
            </a:r>
            <a:r>
              <a:rPr lang="cs-CZ" altLang="cs-CZ" b="1" dirty="0" smtClean="0"/>
              <a:t>internetu</a:t>
            </a:r>
          </a:p>
        </p:txBody>
      </p:sp>
      <p:sp>
        <p:nvSpPr>
          <p:cNvPr id="2051" name="Podnadpis 2"/>
          <p:cNvSpPr>
            <a:spLocks noGrp="1"/>
          </p:cNvSpPr>
          <p:nvPr>
            <p:ph type="subTitle" idx="1"/>
          </p:nvPr>
        </p:nvSpPr>
        <p:spPr>
          <a:xfrm>
            <a:off x="1371600" y="3286125"/>
            <a:ext cx="6400800" cy="685800"/>
          </a:xfrm>
        </p:spPr>
        <p:txBody>
          <a:bodyPr/>
          <a:lstStyle/>
          <a:p>
            <a:pPr eaLnBrk="1" hangingPunct="1"/>
            <a:r>
              <a:rPr lang="cs-CZ" altLang="cs-CZ" b="1" dirty="0" smtClean="0">
                <a:solidFill>
                  <a:schemeClr val="tx1"/>
                </a:solidFill>
              </a:rPr>
              <a:t>Přednáška č. </a:t>
            </a:r>
            <a:r>
              <a:rPr lang="cs-CZ" altLang="cs-CZ" b="1" dirty="0" smtClean="0">
                <a:solidFill>
                  <a:schemeClr val="tx1"/>
                </a:solidFill>
              </a:rPr>
              <a:t>10</a:t>
            </a:r>
            <a:endParaRPr lang="cs-CZ" altLang="cs-CZ" b="1" dirty="0" smtClean="0">
              <a:solidFill>
                <a:schemeClr val="tx1"/>
              </a:solidFill>
            </a:endParaRPr>
          </a:p>
        </p:txBody>
      </p:sp>
      <p:sp>
        <p:nvSpPr>
          <p:cNvPr id="4" name="Podnadpis 2"/>
          <p:cNvSpPr txBox="1">
            <a:spLocks/>
          </p:cNvSpPr>
          <p:nvPr/>
        </p:nvSpPr>
        <p:spPr>
          <a:xfrm>
            <a:off x="1357313" y="4714875"/>
            <a:ext cx="6400800" cy="685800"/>
          </a:xfrm>
          <a:prstGeom prst="rect">
            <a:avLst/>
          </a:prstGeom>
        </p:spPr>
        <p:txBody>
          <a:bodyPr>
            <a:normAutofit fontScale="62500" lnSpcReduction="20000"/>
          </a:bodyPr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3200" dirty="0">
                <a:latin typeface="+mn-lt"/>
                <a:cs typeface="+mn-cs"/>
              </a:rPr>
              <a:t>Doc. Mgr. Petr Suchánek, </a:t>
            </a:r>
            <a:r>
              <a:rPr lang="cs-CZ" sz="3200" dirty="0" err="1">
                <a:latin typeface="+mn-lt"/>
                <a:cs typeface="+mn-cs"/>
              </a:rPr>
              <a:t>Ph.D</a:t>
            </a:r>
            <a:r>
              <a:rPr lang="cs-CZ" sz="3200" dirty="0">
                <a:latin typeface="+mn-lt"/>
                <a:cs typeface="+mn-cs"/>
              </a:rPr>
              <a:t>.</a:t>
            </a:r>
          </a:p>
          <a:p>
            <a:pPr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3200" dirty="0" err="1">
                <a:latin typeface="+mn-lt"/>
                <a:cs typeface="+mn-cs"/>
              </a:rPr>
              <a:t>suchanek</a:t>
            </a:r>
            <a:r>
              <a:rPr lang="en-US" sz="3200" dirty="0">
                <a:latin typeface="+mn-lt"/>
                <a:cs typeface="+mn-cs"/>
              </a:rPr>
              <a:t>@</a:t>
            </a:r>
            <a:r>
              <a:rPr lang="cs-CZ" sz="3200" dirty="0" err="1">
                <a:latin typeface="+mn-lt"/>
                <a:cs typeface="+mn-cs"/>
              </a:rPr>
              <a:t>opf.slu.cz</a:t>
            </a:r>
            <a:endParaRPr lang="cs-CZ" sz="3200" dirty="0">
              <a:latin typeface="+mn-lt"/>
              <a:cs typeface="+mn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 smtClean="0"/>
              <a:t>Bezpečnost na internetu</a:t>
            </a:r>
            <a:endParaRPr lang="cs-CZ" altLang="cs-CZ" dirty="0" smtClean="0"/>
          </a:p>
        </p:txBody>
      </p:sp>
      <p:sp>
        <p:nvSpPr>
          <p:cNvPr id="3075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472488" cy="2405063"/>
          </a:xfrm>
        </p:spPr>
        <p:txBody>
          <a:bodyPr/>
          <a:lstStyle/>
          <a:p>
            <a:pPr eaLnBrk="1" hangingPunct="1">
              <a:defRPr/>
            </a:pPr>
            <a:r>
              <a:rPr lang="cs-CZ" dirty="0" smtClean="0"/>
              <a:t>Internet jako počítačová síť</a:t>
            </a:r>
          </a:p>
          <a:p>
            <a:pPr eaLnBrk="1" hangingPunct="1">
              <a:defRPr/>
            </a:pPr>
            <a:r>
              <a:rPr lang="cs-CZ" dirty="0" smtClean="0"/>
              <a:t>Hrozby na internetu</a:t>
            </a:r>
          </a:p>
          <a:p>
            <a:pPr eaLnBrk="1" hangingPunct="1">
              <a:defRPr/>
            </a:pPr>
            <a:r>
              <a:rPr lang="cs-CZ" dirty="0" smtClean="0"/>
              <a:t>Zásady bezpečnosti v počítačové síti </a:t>
            </a:r>
            <a:r>
              <a:rPr lang="en-GB" dirty="0" smtClean="0"/>
              <a:t>&amp;</a:t>
            </a:r>
            <a:r>
              <a:rPr lang="cs-CZ" dirty="0" smtClean="0"/>
              <a:t> na internetu</a:t>
            </a:r>
          </a:p>
          <a:p>
            <a:pPr eaLnBrk="1" hangingPunct="1">
              <a:defRPr/>
            </a:pPr>
            <a:r>
              <a:rPr lang="cs-CZ" dirty="0" smtClean="0"/>
              <a:t>Globální počítačová bezpečnost</a:t>
            </a:r>
          </a:p>
          <a:p>
            <a:pPr eaLnBrk="1" hangingPunct="1">
              <a:defRPr/>
            </a:pPr>
            <a:endParaRPr lang="cs-CZ" dirty="0" smtClean="0"/>
          </a:p>
          <a:p>
            <a:pPr eaLnBrk="1" hangingPunct="1">
              <a:defRPr/>
            </a:pPr>
            <a:endParaRPr lang="cs-CZ" dirty="0" smtClean="0"/>
          </a:p>
          <a:p>
            <a:pPr eaLnBrk="1" hangingPunct="1">
              <a:defRPr/>
            </a:pPr>
            <a:endParaRPr lang="cs-CZ" dirty="0" smtClean="0"/>
          </a:p>
          <a:p>
            <a:pPr marL="0" indent="0" eaLnBrk="1" hangingPunct="1">
              <a:buFont typeface="Arial" charset="0"/>
              <a:buNone/>
              <a:defRPr/>
            </a:pP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 smtClean="0"/>
              <a:t>Elektronický podpis</a:t>
            </a:r>
          </a:p>
        </p:txBody>
      </p:sp>
      <p:sp>
        <p:nvSpPr>
          <p:cNvPr id="3075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472488" cy="2405063"/>
          </a:xfrm>
        </p:spPr>
        <p:txBody>
          <a:bodyPr/>
          <a:lstStyle/>
          <a:p>
            <a:pPr eaLnBrk="1" hangingPunct="1">
              <a:defRPr/>
            </a:pPr>
            <a:r>
              <a:rPr lang="cs-CZ" dirty="0" smtClean="0"/>
              <a:t>Elektronický podpis </a:t>
            </a:r>
            <a:r>
              <a:rPr lang="en-US" dirty="0" smtClean="0"/>
              <a:t>&amp;</a:t>
            </a:r>
            <a:r>
              <a:rPr lang="cs-CZ" dirty="0" smtClean="0"/>
              <a:t> digitální podpis</a:t>
            </a:r>
          </a:p>
          <a:p>
            <a:pPr eaLnBrk="1" hangingPunct="1">
              <a:defRPr/>
            </a:pPr>
            <a:r>
              <a:rPr lang="cs-CZ" dirty="0" smtClean="0"/>
              <a:t>Zákon o elektronickém podpisu</a:t>
            </a:r>
          </a:p>
          <a:p>
            <a:pPr eaLnBrk="1" hangingPunct="1">
              <a:defRPr/>
            </a:pPr>
            <a:r>
              <a:rPr lang="cs-CZ" dirty="0" smtClean="0"/>
              <a:t>Certifikační autorita</a:t>
            </a:r>
          </a:p>
          <a:p>
            <a:pPr eaLnBrk="1" hangingPunct="1">
              <a:defRPr/>
            </a:pPr>
            <a:r>
              <a:rPr lang="cs-CZ" dirty="0" smtClean="0"/>
              <a:t>Certifikát </a:t>
            </a:r>
            <a:r>
              <a:rPr lang="en-US" dirty="0" smtClean="0"/>
              <a:t>&amp;</a:t>
            </a:r>
            <a:r>
              <a:rPr lang="cs-CZ" dirty="0" smtClean="0"/>
              <a:t> doba platnosti</a:t>
            </a:r>
          </a:p>
          <a:p>
            <a:pPr eaLnBrk="1" hangingPunct="1">
              <a:defRPr/>
            </a:pPr>
            <a:r>
              <a:rPr lang="cs-CZ" dirty="0" smtClean="0"/>
              <a:t>Elektronický klíč</a:t>
            </a:r>
          </a:p>
          <a:p>
            <a:pPr eaLnBrk="1" hangingPunct="1">
              <a:defRPr/>
            </a:pPr>
            <a:r>
              <a:rPr lang="cs-CZ" dirty="0" smtClean="0"/>
              <a:t>Symetrické </a:t>
            </a:r>
            <a:r>
              <a:rPr lang="en-US" dirty="0" smtClean="0"/>
              <a:t>&amp;</a:t>
            </a:r>
            <a:r>
              <a:rPr lang="cs-CZ" dirty="0" smtClean="0"/>
              <a:t> asymetrické šifrování</a:t>
            </a:r>
          </a:p>
          <a:p>
            <a:pPr eaLnBrk="1" hangingPunct="1">
              <a:defRPr/>
            </a:pPr>
            <a:r>
              <a:rPr lang="cs-CZ" dirty="0" smtClean="0"/>
              <a:t>Princip digitálního podpisu</a:t>
            </a:r>
          </a:p>
          <a:p>
            <a:pPr eaLnBrk="1" hangingPunct="1">
              <a:defRPr/>
            </a:pPr>
            <a:r>
              <a:rPr lang="cs-CZ" dirty="0" smtClean="0"/>
              <a:t>Co digitální podpis zajišťuje?</a:t>
            </a:r>
          </a:p>
          <a:p>
            <a:pPr eaLnBrk="1" hangingPunct="1">
              <a:defRPr/>
            </a:pPr>
            <a:r>
              <a:rPr lang="cs-CZ" dirty="0" smtClean="0"/>
              <a:t>Využitelnost digitálního podpisu v e-business</a:t>
            </a:r>
          </a:p>
          <a:p>
            <a:pPr eaLnBrk="1" hangingPunct="1">
              <a:defRPr/>
            </a:pPr>
            <a:endParaRPr lang="cs-CZ" dirty="0" smtClean="0"/>
          </a:p>
          <a:p>
            <a:pPr marL="0" indent="0" eaLnBrk="1" hangingPunct="1">
              <a:buFont typeface="Arial" charset="0"/>
              <a:buNone/>
              <a:defRPr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953247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418</TotalTime>
  <Words>76</Words>
  <Application>Microsoft Office PowerPoint</Application>
  <PresentationFormat>Předvádění na obrazovce (4:3)</PresentationFormat>
  <Paragraphs>21</Paragraphs>
  <Slides>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6" baseType="lpstr">
      <vt:lpstr>Arial</vt:lpstr>
      <vt:lpstr>Calibri</vt:lpstr>
      <vt:lpstr>Motiv sady Office</vt:lpstr>
      <vt:lpstr>Podnikání na internetu</vt:lpstr>
      <vt:lpstr>Bezpečnost na internetu</vt:lpstr>
      <vt:lpstr>Elektronický podpis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ps</dc:creator>
  <cp:lastModifiedBy>suchanek</cp:lastModifiedBy>
  <cp:revision>43</cp:revision>
  <dcterms:created xsi:type="dcterms:W3CDTF">2009-09-17T16:58:41Z</dcterms:created>
  <dcterms:modified xsi:type="dcterms:W3CDTF">2017-01-08T07:21:19Z</dcterms:modified>
</cp:coreProperties>
</file>