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4" r:id="rId4"/>
    <p:sldId id="259" r:id="rId5"/>
    <p:sldId id="258" r:id="rId6"/>
    <p:sldId id="260" r:id="rId7"/>
    <p:sldId id="262" r:id="rId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22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1/INMBKIS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s.slu.cz/auth/el/opf/leto2021/INMBKISV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INM/BKISS_BKISV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88832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kombinované formy studia 3x tutoriál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5.3.2021 8:05-9:40 // Požadavky absolvování kurzu, IS ve veřejné správě, registry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26.3.2021 8:05-9:40 //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government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23.4.2021 8:05-9:40 // Geografické informační systémy, IS ve veřejné správě v EU</a:t>
            </a:r>
            <a:b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Harmonogram výuky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jsou dostupné v IS SU: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https://is.slu.cz/auth/el/opf/leto2021/INMBKISS/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https://is.slu.cz/auth/el/opf/leto2021/INMBKISV/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Výuka tutoriálů online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(kód pro přihlášení: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ali1z1y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Sledujte informace v hromadném chatu ve skupině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Informační systémy ve veřejné správě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Bodové hodnocení za seminární práce </a:t>
            </a:r>
            <a:r>
              <a:rPr lang="cs-CZ" altLang="cs-CZ" sz="160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zkoušku bude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průběžně aktualizováno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nabídce Soubory-&gt;Výukové materiály v souboru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Seznam a hodnocení ISVS.xls”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seminární práce přes IS SU: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40 bodů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pPr lvl="1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test přes IS SU: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 bodů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viz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-&gt;Soubory-Seminární práce.xls (je možné si vybrat z nabízených témat nebo si zvolit vlastní téma, které musí být ale předem zkonzultováno a schváleno vyučujícím přes chat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se nahrává do IS SU -&gt;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Odevzdávárna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autora práce nejpozději do 23. 5. 2021.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bude zpracována jednotlivcem v MS Word dle šablony dostupné v IS SU s rozsahem minimálně 4 strany čistého textu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bude obsahovat obrázky/grafy nebo tabulky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bude obsahovat seznam použitých zdrojů (literatura, online zdroje)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Seminární práce bude mít následující strukturu: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Praktická část práce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Vlastní zhodnocení 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Závěr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Pravidla seminární práce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Sledujte informace v hromadném chatu ve skupině „</a:t>
            </a:r>
            <a:r>
              <a:rPr lang="pl-PL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Informační systémy ve veřejné správě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 na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Dotazy a konzultace jsou možné zejména v rámci online tutoriálů a také průběžně formou chatu v prostředí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nebo formou hlasového hovoru nebo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videohovoru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přes MS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Teams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po předchozí domluvě.</a:t>
            </a:r>
          </a:p>
          <a:p>
            <a:pPr marL="0" indent="0">
              <a:buNone/>
            </a:pP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2691</TotalTime>
  <Words>423</Words>
  <Application>Microsoft Office PowerPoint</Application>
  <PresentationFormat>Předvádění na obrazovce (16:9)</PresentationFormat>
  <Paragraphs>61</Paragraphs>
  <Slides>7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Enriqueta</vt:lpstr>
      <vt:lpstr>Times New Roman</vt:lpstr>
      <vt:lpstr>SLU</vt:lpstr>
      <vt:lpstr>Informační systémy ve veřejné správě INM/BKISS_BKISV </vt:lpstr>
      <vt:lpstr>Harmonogram výuky</vt:lpstr>
      <vt:lpstr>Výukové materiály</vt:lpstr>
      <vt:lpstr>Hodnocení</vt:lpstr>
      <vt:lpstr>Seminární práce</vt:lpstr>
      <vt:lpstr>Pravidla seminární práce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143</cp:revision>
  <dcterms:created xsi:type="dcterms:W3CDTF">2016-07-06T15:42:34Z</dcterms:created>
  <dcterms:modified xsi:type="dcterms:W3CDTF">2021-02-17T15:14:27Z</dcterms:modified>
</cp:coreProperties>
</file>