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0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1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leto2021/INMBKIS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INM/BKISS_BKISV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88832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5.3.2021 8:05-9:40 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26.3.2021 8:05-9:40 //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23.4.2021 8:05-9:40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https://is.slu.cz/auth/el/opf/leto2021/INMBKISS/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https://is.slu.cz/auth/el/opf/leto2021/INMBKISV/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tutoriálů online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(kód pro přihlášení: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ali1z1y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systémy ve veřejné správě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za seminární práce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zkoušku bude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průběžně aktualizováno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nabídce Soubory-&gt;Výukové materiály v souboru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a hodnocení ISVS.xls”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přes IS SU: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test přes IS SU: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viz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-&gt;Soubory-Seminární práce.xls (je možné si vybrat z nabízených témat nebo si zvolit vlastní téma, které musí být ale předem zkonzultováno a schváleno vyučujícím přes chat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se nahrává do IS SU -&gt;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autora práce nejpozději do 23. 5. 2021.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bude zpracována jednotlivcem v MS Word dle šablony dostupné v IS SU s rozsahem minimálně 4 strany čistého textu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bude obsahovat seznam použitých zdrojů (literatura, online zdroje)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Pravidla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Sledujte informace v hromadném chatu ve skupině „</a:t>
            </a:r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konzultace jsou možné zejména v rámci online tutoriálů a také průběžně formou chatu v prostředí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formou hlasového hovoru nebo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videohovoru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přes MS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předchozí domluvě.</a:t>
            </a: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423</Words>
  <Application>Microsoft Office PowerPoint</Application>
  <PresentationFormat>Předvádění na obrazovce (16:9)</PresentationFormat>
  <Paragraphs>61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ve veřejné správě INM/BKISS_BKISV </vt:lpstr>
      <vt:lpstr>Harmonogram výuky</vt:lpstr>
      <vt:lpstr>Výukové materiály</vt:lpstr>
      <vt:lpstr>Hodnocení</vt:lpstr>
      <vt:lpstr>Seminární práce</vt:lpstr>
      <vt:lpstr>Pravidla seminární práce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143</cp:revision>
  <dcterms:created xsi:type="dcterms:W3CDTF">2016-07-06T15:42:34Z</dcterms:created>
  <dcterms:modified xsi:type="dcterms:W3CDTF">2021-02-17T15:14:27Z</dcterms:modified>
</cp:coreProperties>
</file>