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0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1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https://is.slu.cz/auth/el/opf/leto2021/INMBPBOI/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seminářů online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(kód pro přihlášení do skupiny: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zg5036d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na internetu - seminář Dolák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za aktivitu na seminářích a za prezentaci seminární práce bude průběžně aktualizováno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nabídce Soubory-&gt;Výukové materiály </a:t>
            </a:r>
            <a:b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souboru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a hodnocení BPBOI.xls”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ústní zkouška na fakultě/online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60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36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 viz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-&gt;Soubory-Aktivita na seminářích.xls, kdy </a:t>
            </a:r>
            <a:b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semináře se objeví vždy nové zadání úkolu a pokyny k odevzdání.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v rámci online semináře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 minut) zpracované v PowerPointu/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ukázka vytvořené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Téma: „Podnikatelský záměr založení a tvorby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tvorbu“.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viz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-&gt;Soubory-Seminární práce.xls (je možné si vybrat z nabízených témat nebo si zvolit vlastní téma).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 v rámci seminářů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</a:t>
            </a:r>
            <a:b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jeho tvorbu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musí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záměru, strategie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 atd.)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Pravidla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Podnikání na internetu - seminář Dolák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konzultace jsou možné zejména v rámci online seminářů a také průběžně formou chatu v prostředí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formou hlasového hovoru nebo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videohovoru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předchozí domluvě.</a:t>
            </a: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</TotalTime>
  <Words>495</Words>
  <Application>Microsoft Office PowerPoint</Application>
  <PresentationFormat>Předvádění na obrazovce (16:9)</PresentationFormat>
  <Paragraphs>69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Hodnocení v rámci seminářů</vt:lpstr>
      <vt:lpstr>Pravidla seminární práce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115</cp:revision>
  <dcterms:created xsi:type="dcterms:W3CDTF">2016-07-06T15:42:34Z</dcterms:created>
  <dcterms:modified xsi:type="dcterms:W3CDTF">2021-02-16T11:09:07Z</dcterms:modified>
</cp:coreProperties>
</file>