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0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1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leto2021/INMBPIS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INM/BPISS_BPISV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a novinky z oblasti ISVS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https://is.slu.cz/auth/el/opf/leto2021/INMBPISS/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https://is.slu.cz/auth/el/opf/leto2021/INMBPISV/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přednášek a seminářů online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(kód pro přihlášení: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ali1z1y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systémy ve veřejné správě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za aktivitu na seminářích, za prezentaci seminární práce a zkoušku bude průběžně aktualizováno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nabídce Soubory-&gt;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Výukové materiály v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souboru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a hodnocení ISVS.xls”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aktivita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prezentace seminární práce: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test přes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 viz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-&gt;Soubory-Aktivita na seminářích.xls, kdy </a:t>
            </a:r>
            <a:b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semináře se objeví vždy nové zadání úkolu a pokyny k odevzdání.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v rámci online semináře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 minut) zpracované v PowerPointu/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nahrání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ISSU s názvem souboru podle příjmení.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viz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-&gt;Soubory-Seminární práce.xls (je možné si vybrat z nabízených témat nebo si zvolit vlastní téma, které musí být ale předem zkonzultováno a schváleno vyučujícím přes chat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 v rámci seminářů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PowerPointu/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rozsahu minimálně 15 snímků dle šablony dostupné v IS SU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Pravidla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konzultace jsou možné zejména v rámci online seminářů a také průběžně formou chatu v prostředí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formou hlasového hovoru nebo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videohovoru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předchozí domluvě.</a:t>
            </a: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500</Words>
  <Application>Microsoft Office PowerPoint</Application>
  <PresentationFormat>Předvádění na obrazovce (16:9)</PresentationFormat>
  <Paragraphs>70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ve veřejné správě INM/BPISS_BPISV </vt:lpstr>
      <vt:lpstr>Harmonogram výuky</vt:lpstr>
      <vt:lpstr>Výukové materiály</vt:lpstr>
      <vt:lpstr>Hodnocení</vt:lpstr>
      <vt:lpstr>Hodnocení v rámci seminářů</vt:lpstr>
      <vt:lpstr>Pravidla seminární práce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141</cp:revision>
  <dcterms:created xsi:type="dcterms:W3CDTF">2016-07-06T15:42:34Z</dcterms:created>
  <dcterms:modified xsi:type="dcterms:W3CDTF">2021-02-17T15:15:12Z</dcterms:modified>
</cp:coreProperties>
</file>