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9" r:id="rId4"/>
    <p:sldId id="278" r:id="rId5"/>
    <p:sldId id="279" r:id="rId6"/>
    <p:sldId id="280" r:id="rId7"/>
    <p:sldId id="281" r:id="rId8"/>
    <p:sldId id="303" r:id="rId9"/>
    <p:sldId id="304" r:id="rId10"/>
    <p:sldId id="305" r:id="rId11"/>
    <p:sldId id="306" r:id="rId12"/>
    <p:sldId id="283" r:id="rId13"/>
    <p:sldId id="284" r:id="rId14"/>
    <p:sldId id="307" r:id="rId15"/>
    <p:sldId id="308" r:id="rId16"/>
    <p:sldId id="309" r:id="rId17"/>
    <p:sldId id="285" r:id="rId18"/>
    <p:sldId id="286" r:id="rId19"/>
    <p:sldId id="287" r:id="rId20"/>
    <p:sldId id="310" r:id="rId21"/>
    <p:sldId id="288" r:id="rId22"/>
    <p:sldId id="311" r:id="rId23"/>
    <p:sldId id="312" r:id="rId24"/>
    <p:sldId id="289" r:id="rId25"/>
    <p:sldId id="313" r:id="rId26"/>
    <p:sldId id="302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85" autoAdjust="0"/>
  </p:normalViewPr>
  <p:slideViewPr>
    <p:cSldViewPr snapToGrid="0">
      <p:cViewPr varScale="1">
        <p:scale>
          <a:sx n="83" d="100"/>
          <a:sy n="83" d="100"/>
        </p:scale>
        <p:origin x="1248" y="67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9AD07-4D6A-4A15-9E47-9D3E26C9E254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0FA88-905F-4D3E-8B68-18DB8CDC26B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4F0E7-1031-43A9-97A0-7E747EA27538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2DD71-2FD0-483B-B810-255801DBFC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1280-D12A-40FC-B077-8DA983EDC444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E860-A9D8-4EA1-A8D6-3CDBD67481B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F4529-C5FB-4304-8768-82E52DCAD006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7F98-5D68-4729-A80D-DAA91FA526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A9F00-C868-4616-A527-8CB4DCE1162C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701BD-3C70-48B8-B0E3-FE9209C7DE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7EAA8-22F0-4A6A-BAFA-06DFC7C62D3D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3F8D8-E89C-48EB-B253-56CD344A67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E8CDA-56C5-489A-9F2A-A2720D1E6FC5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B61D7-2A25-47C1-94E3-27FDC068CF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5FFBC-9AF4-4800-91A3-F4EC1DB2C50B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1ED0B-9429-43BF-8F4A-B143FA3F91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ECB2B-59C6-46BD-9FE9-E5FC1167FC9E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B41B5-62B4-425C-9AF5-0AAF25D555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67383-CD92-4A96-83C0-903C6BCE0459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C44F5-B47E-438C-99DC-D93CDD2D14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1A12-6677-4E65-AF4D-425594D4C6E2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8512F-05FE-4F52-8479-F84372D2E3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3E9A-1C53-4C27-9097-F02D69199634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725B6-6E74-4E59-AED6-97E8D9C295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AC5E4-030B-482C-BBE4-A8A66328B1CB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169D-FFFA-498D-AE95-AF13D7B834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8B6AB-54B5-48F5-929D-34E39E6B0239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E116-D948-46B5-989C-1695787E03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58901-E6B7-4D8C-A643-45A45338944A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325CC-6C7C-4C6F-B925-F005845CC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7BEC-66F0-4476-965F-694D237F86FB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EE449-AF03-4741-8263-AB349EFD9ED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6E35E-4064-453C-92EF-20AF5F5CE943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BC20D-9600-4D35-9A4A-315172AD06C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B77A-02E0-447E-A357-631931FBD73A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0569-385E-47DA-81AA-9DA54FCE0F2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FA97-DB93-4F3E-8663-66344BBB99D7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EC8AD-E954-4454-9B9A-50C4E69815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F63C1-536B-4600-8EDA-164948E2A305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E5897-D405-45A3-8750-0538B1B6C0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2801-8196-4379-B83D-1D5E1B4FE6A3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936E-E30A-47FE-8344-B1F405FE667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0735-50FE-46B5-B937-DD5242373013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63A7-7F82-47EE-ACC8-00B174DF69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D4059D-AFF4-4446-A17D-6FC356292320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AA6C712-B260-4D3D-BC14-C9E2D35F5A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FE50C07-3C31-48C8-99AD-8EC33D3A2F56}" type="datetimeFigureOut">
              <a:rPr lang="cs-CZ"/>
              <a:pPr>
                <a:defRPr/>
              </a:pPr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82E19C-8BB7-4EE4-B1DF-B59164F0D1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9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1 (</a:t>
            </a:r>
            <a:r>
              <a:rPr lang="cs-CZ" altLang="cs-CZ" sz="2400" b="1" dirty="0" err="1"/>
              <a:t>A</a:t>
            </a:r>
            <a:r>
              <a:rPr lang="cs-CZ" altLang="cs-CZ" sz="2400" b="1" dirty="0" err="1" smtClean="0"/>
              <a:t>ssignment</a:t>
            </a:r>
            <a:r>
              <a:rPr lang="cs-CZ" altLang="cs-CZ" sz="2400" b="1" dirty="0" smtClean="0"/>
              <a:t> 8)</a:t>
            </a:r>
            <a:endParaRPr lang="en-GB" altLang="cs-CZ" sz="2400" b="1" dirty="0"/>
          </a:p>
        </p:txBody>
      </p:sp>
      <p:sp>
        <p:nvSpPr>
          <p:cNvPr id="8092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22" name="Text Box 5"/>
          <p:cNvSpPr txBox="1">
            <a:spLocks noChangeArrowheads="1"/>
          </p:cNvSpPr>
          <p:nvPr/>
        </p:nvSpPr>
        <p:spPr bwMode="auto">
          <a:xfrm>
            <a:off x="784225" y="1774825"/>
            <a:ext cx="806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</p:txBody>
      </p:sp>
      <p:sp>
        <p:nvSpPr>
          <p:cNvPr id="80923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4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5" name="Rectangle 1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6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7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8" name="Rectangle 1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cs-CZ"/>
          </a:p>
        </p:txBody>
      </p:sp>
      <p:graphicFrame>
        <p:nvGraphicFramePr>
          <p:cNvPr id="80912" name="Object 16"/>
          <p:cNvGraphicFramePr>
            <a:graphicFrameLocks noChangeAspect="1"/>
          </p:cNvGraphicFramePr>
          <p:nvPr/>
        </p:nvGraphicFramePr>
        <p:xfrm>
          <a:off x="877888" y="2408238"/>
          <a:ext cx="150812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3" name="Equation" r:id="rId3" imgW="965200" imgH="393700" progId="Equation.DSMT4">
                  <p:embed/>
                </p:oleObj>
              </mc:Choice>
              <mc:Fallback>
                <p:oleObj name="Equation" r:id="rId3" imgW="965200" imgH="3937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2408238"/>
                        <a:ext cx="1508125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2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4" name="Object 18"/>
          <p:cNvGraphicFramePr>
            <a:graphicFrameLocks noChangeAspect="1"/>
          </p:cNvGraphicFramePr>
          <p:nvPr/>
        </p:nvGraphicFramePr>
        <p:xfrm>
          <a:off x="828675" y="3148013"/>
          <a:ext cx="17002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4" name="Equation" r:id="rId5" imgW="1168400" imgH="419100" progId="Equation.DSMT4">
                  <p:embed/>
                </p:oleObj>
              </mc:Choice>
              <mc:Fallback>
                <p:oleObj name="Equation" r:id="rId5" imgW="11684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3148013"/>
                        <a:ext cx="1700213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30" name="Rectangle 2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6" name="Object 20"/>
          <p:cNvGraphicFramePr>
            <a:graphicFrameLocks noChangeAspect="1"/>
          </p:cNvGraphicFramePr>
          <p:nvPr/>
        </p:nvGraphicFramePr>
        <p:xfrm>
          <a:off x="801688" y="3803650"/>
          <a:ext cx="15557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5" name="Equation" r:id="rId7" imgW="1002865" imgH="393529" progId="Equation.DSMT4">
                  <p:embed/>
                </p:oleObj>
              </mc:Choice>
              <mc:Fallback>
                <p:oleObj name="Equation" r:id="rId7" imgW="1002865" imgH="393529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3803650"/>
                        <a:ext cx="155575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31" name="Rectangle 23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8" name="Object 22"/>
          <p:cNvGraphicFramePr>
            <a:graphicFrameLocks noChangeAspect="1"/>
          </p:cNvGraphicFramePr>
          <p:nvPr/>
        </p:nvGraphicFramePr>
        <p:xfrm>
          <a:off x="820738" y="4595813"/>
          <a:ext cx="14843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6" name="Equation" r:id="rId9" imgW="965200" imgH="393700" progId="Equation.DSMT4">
                  <p:embed/>
                </p:oleObj>
              </mc:Choice>
              <mc:Fallback>
                <p:oleObj name="Equation" r:id="rId9" imgW="965200" imgH="3937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595813"/>
                        <a:ext cx="1484312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90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</a:t>
            </a:r>
            <a:endParaRPr lang="en-GB" altLang="cs-CZ" sz="2400" b="1"/>
          </a:p>
        </p:txBody>
      </p:sp>
      <p:sp>
        <p:nvSpPr>
          <p:cNvPr id="890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9092" name="Text Box 5"/>
          <p:cNvSpPr txBox="1">
            <a:spLocks noChangeArrowheads="1"/>
          </p:cNvSpPr>
          <p:nvPr/>
        </p:nvSpPr>
        <p:spPr bwMode="auto">
          <a:xfrm>
            <a:off x="793750" y="1604963"/>
            <a:ext cx="6805613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use a substitution typically in the following cases:</a:t>
            </a:r>
            <a:r>
              <a:rPr lang="cs-CZ"/>
              <a:t> </a:t>
            </a:r>
          </a:p>
          <a:p>
            <a:endParaRPr lang="cs-CZ"/>
          </a:p>
          <a:p>
            <a:pPr>
              <a:buFontTx/>
              <a:buChar char="•"/>
            </a:pPr>
            <a:r>
              <a:rPr lang="cs-CZ" sz="2200"/>
              <a:t> When an integrand contains an internal function.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na integrand contains lnx or exp(x).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an integrand contains goniometric functions.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an integrand contains square roots.</a:t>
            </a:r>
          </a:p>
          <a:p>
            <a:pPr>
              <a:buFontTx/>
              <a:buChar char="•"/>
            </a:pPr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7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1</a:t>
            </a:r>
            <a:endParaRPr lang="en-GB" altLang="cs-CZ" sz="2400" b="1"/>
          </a:p>
        </p:txBody>
      </p:sp>
      <p:sp>
        <p:nvSpPr>
          <p:cNvPr id="5837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80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5838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743075" y="1639888"/>
          <a:ext cx="15113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1639888"/>
                        <a:ext cx="151130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922338" y="3059113"/>
          <a:ext cx="72485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5" imgW="4787900" imgH="495300" progId="Equation.DSMT4">
                  <p:embed/>
                </p:oleObj>
              </mc:Choice>
              <mc:Fallback>
                <p:oleObj name="Equation" r:id="rId5" imgW="4787900" imgH="495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059113"/>
                        <a:ext cx="7248525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3" name="Text Box 10"/>
          <p:cNvSpPr txBox="1">
            <a:spLocks noChangeArrowheads="1"/>
          </p:cNvSpPr>
          <p:nvPr/>
        </p:nvSpPr>
        <p:spPr bwMode="auto">
          <a:xfrm>
            <a:off x="954088" y="4424363"/>
            <a:ext cx="71183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note: We substitute not only an integrand, but also dx!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2 and 3</a:t>
            </a:r>
            <a:endParaRPr lang="en-GB" altLang="cs-CZ" sz="2400" b="1"/>
          </a:p>
        </p:txBody>
      </p:sp>
      <p:sp>
        <p:nvSpPr>
          <p:cNvPr id="819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42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194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4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1717675" y="1620838"/>
          <a:ext cx="1182688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3" name="Equation" r:id="rId3" imgW="545863" imgH="279279" progId="Equation.DSMT4">
                  <p:embed/>
                </p:oleObj>
              </mc:Choice>
              <mc:Fallback>
                <p:oleObj name="Equation" r:id="rId3" imgW="545863" imgH="279279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620838"/>
                        <a:ext cx="1182688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3" name="Object 13"/>
          <p:cNvGraphicFramePr>
            <a:graphicFrameLocks noChangeAspect="1"/>
          </p:cNvGraphicFramePr>
          <p:nvPr/>
        </p:nvGraphicFramePr>
        <p:xfrm>
          <a:off x="2178050" y="2276475"/>
          <a:ext cx="62674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4" name="Equation" r:id="rId5" imgW="3924300" imgH="457200" progId="Equation.DSMT4">
                  <p:embed/>
                </p:oleObj>
              </mc:Choice>
              <mc:Fallback>
                <p:oleObj name="Equation" r:id="rId5" imgW="392430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276475"/>
                        <a:ext cx="626745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7" name="Text Box 15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194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6" name="Object 16"/>
          <p:cNvGraphicFramePr>
            <a:graphicFrameLocks noChangeAspect="1"/>
          </p:cNvGraphicFramePr>
          <p:nvPr/>
        </p:nvGraphicFramePr>
        <p:xfrm>
          <a:off x="1941513" y="3587750"/>
          <a:ext cx="16779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5" name="Equation" r:id="rId7" imgW="1002865" imgH="279279" progId="Equation.DSMT4">
                  <p:embed/>
                </p:oleObj>
              </mc:Choice>
              <mc:Fallback>
                <p:oleObj name="Equation" r:id="rId7" imgW="1002865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3587750"/>
                        <a:ext cx="167798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9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8" name="Object 18"/>
          <p:cNvGraphicFramePr>
            <a:graphicFrameLocks noChangeAspect="1"/>
          </p:cNvGraphicFramePr>
          <p:nvPr/>
        </p:nvGraphicFramePr>
        <p:xfrm>
          <a:off x="1187450" y="4811713"/>
          <a:ext cx="6962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6" name="Equation" r:id="rId9" imgW="4940300" imgH="457200" progId="Equation.DSMT4">
                  <p:embed/>
                </p:oleObj>
              </mc:Choice>
              <mc:Fallback>
                <p:oleObj name="Equation" r:id="rId9" imgW="494030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811713"/>
                        <a:ext cx="69627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296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4 and 5</a:t>
            </a:r>
            <a:endParaRPr lang="en-GB" altLang="cs-CZ" sz="2400" b="1"/>
          </a:p>
        </p:txBody>
      </p:sp>
      <p:sp>
        <p:nvSpPr>
          <p:cNvPr id="8297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2971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29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3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6" name="Text Box 12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29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9" name="Rectangle 1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1" name="Object 17"/>
          <p:cNvGraphicFramePr>
            <a:graphicFrameLocks noChangeAspect="1"/>
          </p:cNvGraphicFramePr>
          <p:nvPr/>
        </p:nvGraphicFramePr>
        <p:xfrm>
          <a:off x="1716088" y="1525588"/>
          <a:ext cx="93980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2" name="Equation" r:id="rId3" imgW="545863" imgH="393529" progId="Equation.DSMT4">
                  <p:embed/>
                </p:oleObj>
              </mc:Choice>
              <mc:Fallback>
                <p:oleObj name="Equation" r:id="rId3" imgW="545863" imgH="39352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25588"/>
                        <a:ext cx="939800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0" name="Rectangle 2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3" name="Object 19"/>
          <p:cNvGraphicFramePr>
            <a:graphicFrameLocks noChangeAspect="1"/>
          </p:cNvGraphicFramePr>
          <p:nvPr/>
        </p:nvGraphicFramePr>
        <p:xfrm>
          <a:off x="2271713" y="2214563"/>
          <a:ext cx="480853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3" name="Equation" r:id="rId5" imgW="2959100" imgH="660400" progId="Equation.DSMT4">
                  <p:embed/>
                </p:oleObj>
              </mc:Choice>
              <mc:Fallback>
                <p:oleObj name="Equation" r:id="rId5" imgW="2959100" imgH="660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214563"/>
                        <a:ext cx="480853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1" name="Rectangle 2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5" name="Object 21"/>
          <p:cNvGraphicFramePr>
            <a:graphicFrameLocks noChangeAspect="1"/>
          </p:cNvGraphicFramePr>
          <p:nvPr/>
        </p:nvGraphicFramePr>
        <p:xfrm>
          <a:off x="2036763" y="3465513"/>
          <a:ext cx="11652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4" name="Equation" r:id="rId7" imgW="685800" imgH="393700" progId="Equation.DSMT4">
                  <p:embed/>
                </p:oleObj>
              </mc:Choice>
              <mc:Fallback>
                <p:oleObj name="Equation" r:id="rId7" imgW="685800" imgH="3937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3465513"/>
                        <a:ext cx="1165225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2" name="Rectangle 2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7" name="Object 23"/>
          <p:cNvGraphicFramePr>
            <a:graphicFrameLocks noChangeAspect="1"/>
          </p:cNvGraphicFramePr>
          <p:nvPr/>
        </p:nvGraphicFramePr>
        <p:xfrm>
          <a:off x="2271713" y="4067175"/>
          <a:ext cx="54356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5" name="Equation" r:id="rId9" imgW="3200400" imgH="660400" progId="Equation.DSMT4">
                  <p:embed/>
                </p:oleObj>
              </mc:Choice>
              <mc:Fallback>
                <p:oleObj name="Equation" r:id="rId9" imgW="3200400" imgH="6604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4067175"/>
                        <a:ext cx="5435600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39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6 and 7</a:t>
            </a:r>
            <a:endParaRPr lang="en-GB" altLang="cs-CZ" sz="2400" b="1"/>
          </a:p>
        </p:txBody>
      </p:sp>
      <p:sp>
        <p:nvSpPr>
          <p:cNvPr id="839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3999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400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1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4" name="Text Box 10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400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6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7" name="Rectangle 13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8" name="Rectangle 15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9" name="Rectangle 1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10" name="Rectangle 19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11" name="Rectangle 2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89" name="Object 21"/>
          <p:cNvGraphicFramePr>
            <a:graphicFrameLocks noChangeAspect="1"/>
          </p:cNvGraphicFramePr>
          <p:nvPr/>
        </p:nvGraphicFramePr>
        <p:xfrm>
          <a:off x="1716088" y="1568450"/>
          <a:ext cx="11382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0" name="Equation" r:id="rId3" imgW="710891" imgH="418918" progId="Equation.DSMT4">
                  <p:embed/>
                </p:oleObj>
              </mc:Choice>
              <mc:Fallback>
                <p:oleObj name="Equation" r:id="rId3" imgW="710891" imgH="418918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68450"/>
                        <a:ext cx="1138237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2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1" name="Object 23"/>
          <p:cNvGraphicFramePr>
            <a:graphicFrameLocks noChangeAspect="1"/>
          </p:cNvGraphicFramePr>
          <p:nvPr/>
        </p:nvGraphicFramePr>
        <p:xfrm>
          <a:off x="2119313" y="2527300"/>
          <a:ext cx="615315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1" name="Equation" r:id="rId5" imgW="4343400" imgH="508000" progId="Equation.DSMT4">
                  <p:embed/>
                </p:oleObj>
              </mc:Choice>
              <mc:Fallback>
                <p:oleObj name="Equation" r:id="rId5" imgW="4343400" imgH="508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2527300"/>
                        <a:ext cx="615315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3" name="Rectangle 2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3" name="Object 25"/>
          <p:cNvGraphicFramePr>
            <a:graphicFrameLocks noChangeAspect="1"/>
          </p:cNvGraphicFramePr>
          <p:nvPr/>
        </p:nvGraphicFramePr>
        <p:xfrm>
          <a:off x="1968500" y="3465513"/>
          <a:ext cx="10160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2" name="Equation" r:id="rId7" imgW="672808" imgH="418918" progId="Equation.DSMT4">
                  <p:embed/>
                </p:oleObj>
              </mc:Choice>
              <mc:Fallback>
                <p:oleObj name="Equation" r:id="rId7" imgW="672808" imgH="418918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465513"/>
                        <a:ext cx="101600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4" name="Rectangle 2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5" name="Object 27"/>
          <p:cNvGraphicFramePr>
            <a:graphicFrameLocks noChangeAspect="1"/>
          </p:cNvGraphicFramePr>
          <p:nvPr/>
        </p:nvGraphicFramePr>
        <p:xfrm>
          <a:off x="1093788" y="4787900"/>
          <a:ext cx="73310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3" name="Equation" r:id="rId9" imgW="4864100" imgH="508000" progId="Equation.DSMT4">
                  <p:embed/>
                </p:oleObj>
              </mc:Choice>
              <mc:Fallback>
                <p:oleObj name="Equation" r:id="rId9" imgW="4864100" imgH="5080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4787900"/>
                        <a:ext cx="7331075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01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</a:t>
            </a:r>
            <a:endParaRPr lang="en-GB" altLang="cs-CZ" sz="2400" b="1"/>
          </a:p>
        </p:txBody>
      </p:sp>
      <p:sp>
        <p:nvSpPr>
          <p:cNvPr id="901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0116" name="Text Box 5"/>
          <p:cNvSpPr txBox="1">
            <a:spLocks noChangeArrowheads="1"/>
          </p:cNvSpPr>
          <p:nvPr/>
        </p:nvSpPr>
        <p:spPr bwMode="auto">
          <a:xfrm>
            <a:off x="812800" y="1784350"/>
            <a:ext cx="2235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Useful identities:</a:t>
            </a:r>
          </a:p>
        </p:txBody>
      </p:sp>
      <p:sp>
        <p:nvSpPr>
          <p:cNvPr id="90117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9011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2335213"/>
            <a:ext cx="4360863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11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universal goniometric substitution</a:t>
            </a:r>
            <a:r>
              <a:rPr lang="en-GB" altLang="cs-CZ" sz="2400" b="1"/>
              <a:t> </a:t>
            </a:r>
          </a:p>
        </p:txBody>
      </p:sp>
      <p:sp>
        <p:nvSpPr>
          <p:cNvPr id="911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911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6650" y="2033588"/>
            <a:ext cx="4462463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5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 -</a:t>
            </a:r>
          </a:p>
          <a:p>
            <a:pPr algn="ctr"/>
            <a:r>
              <a:rPr lang="cs-CZ" altLang="cs-CZ" sz="2400" b="1"/>
              <a:t>Problems 1 and 2</a:t>
            </a:r>
            <a:r>
              <a:rPr lang="en-GB" altLang="cs-CZ" sz="2400" b="1"/>
              <a:t> </a:t>
            </a:r>
          </a:p>
        </p:txBody>
      </p:sp>
      <p:sp>
        <p:nvSpPr>
          <p:cNvPr id="6145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57" name="Rectangle 5"/>
          <p:cNvSpPr>
            <a:spLocks noChangeArrowheads="1"/>
          </p:cNvSpPr>
          <p:nvPr/>
        </p:nvSpPr>
        <p:spPr bwMode="auto">
          <a:xfrm>
            <a:off x="701675" y="2000250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61458" name="Rectangle 6"/>
          <p:cNvSpPr>
            <a:spLocks noChangeArrowheads="1"/>
          </p:cNvSpPr>
          <p:nvPr/>
        </p:nvSpPr>
        <p:spPr bwMode="auto">
          <a:xfrm>
            <a:off x="881063" y="4137025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61459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1668463" y="2019300"/>
          <a:ext cx="15319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" name="Equation" r:id="rId3" imgW="990170" imgH="279279" progId="Equation.DSMT4">
                  <p:embed/>
                </p:oleObj>
              </mc:Choice>
              <mc:Fallback>
                <p:oleObj name="Equation" r:id="rId3" imgW="990170" imgH="279279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019300"/>
                        <a:ext cx="1531937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0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2082800" y="3068638"/>
          <a:ext cx="57483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9" name="Equation" r:id="rId5" imgW="3695700" imgH="457200" progId="Equation.DSMT4">
                  <p:embed/>
                </p:oleObj>
              </mc:Choice>
              <mc:Fallback>
                <p:oleObj name="Equation" r:id="rId5" imgW="36957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068638"/>
                        <a:ext cx="57483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1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1971675" y="4168775"/>
          <a:ext cx="10636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0" name="Equation" r:id="rId7" imgW="622030" imgH="279279" progId="Equation.DSMT4">
                  <p:embed/>
                </p:oleObj>
              </mc:Choice>
              <mc:Fallback>
                <p:oleObj name="Equation" r:id="rId7" imgW="622030" imgH="279279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168775"/>
                        <a:ext cx="1063625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2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3" name="Object 13"/>
          <p:cNvGraphicFramePr>
            <a:graphicFrameLocks noChangeAspect="1"/>
          </p:cNvGraphicFramePr>
          <p:nvPr/>
        </p:nvGraphicFramePr>
        <p:xfrm>
          <a:off x="1103313" y="5383213"/>
          <a:ext cx="682625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1" name="Equation" r:id="rId9" imgW="5130800" imgH="431800" progId="Equation.DSMT4">
                  <p:embed/>
                </p:oleObj>
              </mc:Choice>
              <mc:Fallback>
                <p:oleObj name="Equation" r:id="rId9" imgW="5130800" imgH="431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5383213"/>
                        <a:ext cx="682625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501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 -</a:t>
            </a:r>
          </a:p>
          <a:p>
            <a:pPr algn="ctr"/>
            <a:r>
              <a:rPr lang="cs-CZ" altLang="cs-CZ" sz="2400" b="1"/>
              <a:t>Problems 3 and 4</a:t>
            </a:r>
            <a:r>
              <a:rPr lang="en-GB" altLang="cs-CZ" sz="2400" b="1"/>
              <a:t> </a:t>
            </a:r>
          </a:p>
        </p:txBody>
      </p:sp>
      <p:sp>
        <p:nvSpPr>
          <p:cNvPr id="8501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5018" name="Rectangle 5"/>
          <p:cNvSpPr>
            <a:spLocks noChangeArrowheads="1"/>
          </p:cNvSpPr>
          <p:nvPr/>
        </p:nvSpPr>
        <p:spPr bwMode="auto">
          <a:xfrm>
            <a:off x="701675" y="2000250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85019" name="Rectangle 6"/>
          <p:cNvSpPr>
            <a:spLocks noChangeArrowheads="1"/>
          </p:cNvSpPr>
          <p:nvPr/>
        </p:nvSpPr>
        <p:spPr bwMode="auto">
          <a:xfrm>
            <a:off x="881063" y="4137025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85020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3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4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07" name="Object 15"/>
          <p:cNvGraphicFramePr>
            <a:graphicFrameLocks noChangeAspect="1"/>
          </p:cNvGraphicFramePr>
          <p:nvPr/>
        </p:nvGraphicFramePr>
        <p:xfrm>
          <a:off x="1554163" y="1970088"/>
          <a:ext cx="11382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9" name="Equation" r:id="rId3" imgW="622030" imgH="279279" progId="Equation.DSMT4">
                  <p:embed/>
                </p:oleObj>
              </mc:Choice>
              <mc:Fallback>
                <p:oleObj name="Equation" r:id="rId3" imgW="622030" imgH="279279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163" y="1970088"/>
                        <a:ext cx="1138237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09" name="Object 17"/>
          <p:cNvGraphicFramePr>
            <a:graphicFrameLocks noChangeAspect="1"/>
          </p:cNvGraphicFramePr>
          <p:nvPr/>
        </p:nvGraphicFramePr>
        <p:xfrm>
          <a:off x="887413" y="3236913"/>
          <a:ext cx="757078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0" name="Equation" r:id="rId5" imgW="5715000" imgH="457200" progId="Equation.DSMT4">
                  <p:embed/>
                </p:oleObj>
              </mc:Choice>
              <mc:Fallback>
                <p:oleObj name="Equation" r:id="rId5" imgW="57150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3236913"/>
                        <a:ext cx="7570787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6" name="Rectangle 2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12" name="Object 20"/>
          <p:cNvGraphicFramePr>
            <a:graphicFrameLocks noChangeAspect="1"/>
          </p:cNvGraphicFramePr>
          <p:nvPr/>
        </p:nvGraphicFramePr>
        <p:xfrm>
          <a:off x="1828800" y="4006850"/>
          <a:ext cx="6921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1" name="Equation" r:id="rId7" imgW="444307" imgH="393529" progId="Equation.DSMT4">
                  <p:embed/>
                </p:oleObj>
              </mc:Choice>
              <mc:Fallback>
                <p:oleObj name="Equation" r:id="rId7" imgW="444307" imgH="393529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06850"/>
                        <a:ext cx="692150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7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14" name="Object 22"/>
          <p:cNvGraphicFramePr>
            <a:graphicFrameLocks noChangeAspect="1"/>
          </p:cNvGraphicFramePr>
          <p:nvPr/>
        </p:nvGraphicFramePr>
        <p:xfrm>
          <a:off x="1281113" y="5307013"/>
          <a:ext cx="557053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2" name="Equation" r:id="rId9" imgW="4038600" imgH="444500" progId="Equation.DSMT4">
                  <p:embed/>
                </p:oleObj>
              </mc:Choice>
              <mc:Fallback>
                <p:oleObj name="Equation" r:id="rId9" imgW="4038600" imgH="4445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5307013"/>
                        <a:ext cx="5570537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37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– continued</a:t>
            </a:r>
          </a:p>
          <a:p>
            <a:pPr algn="ctr"/>
            <a:r>
              <a:rPr lang="cs-CZ" altLang="cs-CZ" sz="2400" b="1"/>
              <a:t>Problem 2</a:t>
            </a:r>
            <a:r>
              <a:rPr lang="en-GB" altLang="cs-CZ" sz="2400" b="1"/>
              <a:t> </a:t>
            </a:r>
          </a:p>
        </p:txBody>
      </p:sp>
      <p:sp>
        <p:nvSpPr>
          <p:cNvPr id="737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374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1697038" y="1800225"/>
          <a:ext cx="22193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2" name="Equation" r:id="rId3" imgW="1485255" imgH="495085" progId="Equation.DSMT4">
                  <p:embed/>
                </p:oleObj>
              </mc:Choice>
              <mc:Fallback>
                <p:oleObj name="Equation" r:id="rId3" imgW="1485255" imgH="49508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1800225"/>
                        <a:ext cx="2219325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3" name="Text Box 7"/>
          <p:cNvSpPr txBox="1">
            <a:spLocks noChangeArrowheads="1"/>
          </p:cNvSpPr>
          <p:nvPr/>
        </p:nvSpPr>
        <p:spPr bwMode="auto">
          <a:xfrm>
            <a:off x="700088" y="1925638"/>
            <a:ext cx="6910387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         .</a:t>
            </a:r>
          </a:p>
          <a:p>
            <a:endParaRPr lang="cs-CZ" sz="2200"/>
          </a:p>
          <a:p>
            <a:r>
              <a:rPr lang="cs-CZ" sz="2200"/>
              <a:t>Solution: It is a case 2, the root x = -1 is of the order 3.</a:t>
            </a:r>
          </a:p>
          <a:p>
            <a:endParaRPr lang="cs-CZ" sz="2200"/>
          </a:p>
          <a:p>
            <a:r>
              <a:rPr lang="cs-CZ" sz="2200"/>
              <a:t>Partial fraction decomposition: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After a rearrangment we yield: </a:t>
            </a:r>
          </a:p>
          <a:p>
            <a:endParaRPr lang="cs-CZ" sz="2200"/>
          </a:p>
        </p:txBody>
      </p:sp>
      <p:sp>
        <p:nvSpPr>
          <p:cNvPr id="7374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6" name="Object 8"/>
          <p:cNvGraphicFramePr>
            <a:graphicFrameLocks noChangeAspect="1"/>
          </p:cNvGraphicFramePr>
          <p:nvPr/>
        </p:nvGraphicFramePr>
        <p:xfrm>
          <a:off x="1620838" y="3902075"/>
          <a:ext cx="52387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3" name="Equation" r:id="rId5" imgW="3302000" imgH="495300" progId="Equation.DSMT4">
                  <p:embed/>
                </p:oleObj>
              </mc:Choice>
              <mc:Fallback>
                <p:oleObj name="Equation" r:id="rId5" imgW="3302000" imgH="495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3902075"/>
                        <a:ext cx="52387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8" name="Object 10"/>
          <p:cNvGraphicFramePr>
            <a:graphicFrameLocks noChangeAspect="1"/>
          </p:cNvGraphicFramePr>
          <p:nvPr/>
        </p:nvGraphicFramePr>
        <p:xfrm>
          <a:off x="1951038" y="5456238"/>
          <a:ext cx="52546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Equation" r:id="rId7" imgW="3886200" imgH="533400" progId="Equation.DSMT4">
                  <p:embed/>
                </p:oleObj>
              </mc:Choice>
              <mc:Fallback>
                <p:oleObj name="Equation" r:id="rId7" imgW="3886200" imgH="53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5456238"/>
                        <a:ext cx="52546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421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1</a:t>
            </a:r>
            <a:r>
              <a:rPr lang="en-GB" altLang="cs-CZ" sz="2400" b="1"/>
              <a:t> </a:t>
            </a:r>
          </a:p>
        </p:txBody>
      </p:sp>
      <p:sp>
        <p:nvSpPr>
          <p:cNvPr id="942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4220" name="Text Box 5"/>
          <p:cNvSpPr txBox="1">
            <a:spLocks noChangeArrowheads="1"/>
          </p:cNvSpPr>
          <p:nvPr/>
        </p:nvSpPr>
        <p:spPr bwMode="auto">
          <a:xfrm>
            <a:off x="879475" y="1577975"/>
            <a:ext cx="4786313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Usually, we substitute (square roots).</a:t>
            </a:r>
          </a:p>
          <a:p>
            <a:endParaRPr lang="cs-CZ" sz="2200"/>
          </a:p>
          <a:p>
            <a:r>
              <a:rPr lang="cs-CZ" sz="2200"/>
              <a:t>Find: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1811338" y="2279650"/>
          <a:ext cx="11287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9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2279650"/>
                        <a:ext cx="112871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22" name="Rectangle 9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6" name="Object 8"/>
          <p:cNvGraphicFramePr>
            <a:graphicFrameLocks noChangeAspect="1"/>
          </p:cNvGraphicFramePr>
          <p:nvPr/>
        </p:nvGraphicFramePr>
        <p:xfrm>
          <a:off x="1120775" y="3476625"/>
          <a:ext cx="685641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0" name="Equation" r:id="rId5" imgW="4953000" imgH="812800" progId="Equation.DSMT4">
                  <p:embed/>
                </p:oleObj>
              </mc:Choice>
              <mc:Fallback>
                <p:oleObj name="Equation" r:id="rId5" imgW="4953000" imgH="812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3476625"/>
                        <a:ext cx="6856413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85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2</a:t>
            </a:r>
            <a:r>
              <a:rPr lang="en-GB" altLang="cs-CZ" sz="2400" b="1"/>
              <a:t> </a:t>
            </a:r>
          </a:p>
        </p:txBody>
      </p:sp>
      <p:sp>
        <p:nvSpPr>
          <p:cNvPr id="1085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8560" name="Text Box 5"/>
          <p:cNvSpPr txBox="1">
            <a:spLocks noChangeArrowheads="1"/>
          </p:cNvSpPr>
          <p:nvPr/>
        </p:nvSpPr>
        <p:spPr bwMode="auto">
          <a:xfrm>
            <a:off x="860425" y="1333500"/>
            <a:ext cx="2206625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200"/>
              <a:t>Find:                 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108561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2" name="Rectangle 8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3" name="Rectangle 11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1706563" y="1976438"/>
          <a:ext cx="12811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9" name="Equation" r:id="rId3" imgW="799753" imgH="304668" progId="Equation.DSMT4">
                  <p:embed/>
                </p:oleObj>
              </mc:Choice>
              <mc:Fallback>
                <p:oleObj name="Equation" r:id="rId3" imgW="799753" imgH="30466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1976438"/>
                        <a:ext cx="1281112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4" name="Rectangle 13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6" name="Object 12"/>
          <p:cNvGraphicFramePr>
            <a:graphicFrameLocks noChangeAspect="1"/>
          </p:cNvGraphicFramePr>
          <p:nvPr/>
        </p:nvGraphicFramePr>
        <p:xfrm>
          <a:off x="1195388" y="3386138"/>
          <a:ext cx="6237287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0" name="Equation" r:id="rId5" imgW="4279900" imgH="990600" progId="Equation.DSMT4">
                  <p:embed/>
                </p:oleObj>
              </mc:Choice>
              <mc:Fallback>
                <p:oleObj name="Equation" r:id="rId5" imgW="4279900" imgH="990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86138"/>
                        <a:ext cx="6237287" cy="144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5" name="Text Box 14"/>
          <p:cNvSpPr txBox="1">
            <a:spLocks noChangeArrowheads="1"/>
          </p:cNvSpPr>
          <p:nvPr/>
        </p:nvSpPr>
        <p:spPr bwMode="auto">
          <a:xfrm>
            <a:off x="954088" y="5253038"/>
            <a:ext cx="47228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note: see also Euler´s subtitutions.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958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3</a:t>
            </a:r>
            <a:r>
              <a:rPr lang="en-GB" altLang="cs-CZ" sz="2400" b="1"/>
              <a:t> </a:t>
            </a:r>
          </a:p>
        </p:txBody>
      </p:sp>
      <p:sp>
        <p:nvSpPr>
          <p:cNvPr id="10958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9589" name="Text Box 5"/>
          <p:cNvSpPr txBox="1">
            <a:spLocks noChangeArrowheads="1"/>
          </p:cNvSpPr>
          <p:nvPr/>
        </p:nvSpPr>
        <p:spPr bwMode="auto">
          <a:xfrm>
            <a:off x="860425" y="1333500"/>
            <a:ext cx="735171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200"/>
              <a:t>Find:                  </a:t>
            </a:r>
          </a:p>
          <a:p>
            <a:endParaRPr lang="cs-CZ" sz="2200"/>
          </a:p>
          <a:p>
            <a:r>
              <a:rPr lang="cs-CZ" sz="2200"/>
              <a:t>Solution: in the process of integration, we use goniometric</a:t>
            </a:r>
          </a:p>
          <a:p>
            <a:r>
              <a:rPr lang="cs-CZ" sz="2200"/>
              <a:t>Substitution as well!</a:t>
            </a:r>
          </a:p>
        </p:txBody>
      </p:sp>
      <p:sp>
        <p:nvSpPr>
          <p:cNvPr id="109590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1" name="Rectangle 7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2" name="Rectangle 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3" name="Rectangle 10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4" name="Rectangle 14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1" name="Object 13"/>
          <p:cNvGraphicFramePr>
            <a:graphicFrameLocks noChangeAspect="1"/>
          </p:cNvGraphicFramePr>
          <p:nvPr/>
        </p:nvGraphicFramePr>
        <p:xfrm>
          <a:off x="1820863" y="1984375"/>
          <a:ext cx="116681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9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1984375"/>
                        <a:ext cx="116681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3" name="Object 15"/>
          <p:cNvGraphicFramePr>
            <a:graphicFrameLocks noChangeAspect="1"/>
          </p:cNvGraphicFramePr>
          <p:nvPr/>
        </p:nvGraphicFramePr>
        <p:xfrm>
          <a:off x="893763" y="3654425"/>
          <a:ext cx="72072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0" name="Equation" r:id="rId5" imgW="4572000" imgH="457200" progId="Equation.DSMT4">
                  <p:embed/>
                </p:oleObj>
              </mc:Choice>
              <mc:Fallback>
                <p:oleObj name="Equation" r:id="rId5" imgW="45720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3654425"/>
                        <a:ext cx="720725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6" name="Rectangle 1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5" name="Object 17"/>
          <p:cNvGraphicFramePr>
            <a:graphicFrameLocks noChangeAspect="1"/>
          </p:cNvGraphicFramePr>
          <p:nvPr/>
        </p:nvGraphicFramePr>
        <p:xfrm>
          <a:off x="998538" y="4662488"/>
          <a:ext cx="55641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1" name="Equation" r:id="rId7" imgW="3505200" imgH="393700" progId="Equation.DSMT4">
                  <p:embed/>
                </p:oleObj>
              </mc:Choice>
              <mc:Fallback>
                <p:oleObj name="Equation" r:id="rId7" imgW="3505200" imgH="393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662488"/>
                        <a:ext cx="55641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52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9524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5250" name="Text Box 5"/>
          <p:cNvSpPr txBox="1">
            <a:spLocks noChangeArrowheads="1"/>
          </p:cNvSpPr>
          <p:nvPr/>
        </p:nvSpPr>
        <p:spPr bwMode="auto">
          <a:xfrm>
            <a:off x="935038" y="1482725"/>
            <a:ext cx="806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</p:txBody>
      </p:sp>
      <p:sp>
        <p:nvSpPr>
          <p:cNvPr id="95251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1160463" y="2151063"/>
          <a:ext cx="13350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2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2151063"/>
                        <a:ext cx="13350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2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1181100" y="2811463"/>
          <a:ext cx="1476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3" name="Equation" r:id="rId5" imgW="901309" imgH="279279" progId="Equation.DSMT4">
                  <p:embed/>
                </p:oleObj>
              </mc:Choice>
              <mc:Fallback>
                <p:oleObj name="Equation" r:id="rId5" imgW="901309" imgH="279279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811463"/>
                        <a:ext cx="14763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3" name="Rectangle 11"/>
          <p:cNvSpPr>
            <a:spLocks noChangeArrowheads="1"/>
          </p:cNvSpPr>
          <p:nvPr/>
        </p:nvSpPr>
        <p:spPr bwMode="auto">
          <a:xfrm>
            <a:off x="400050" y="2925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1204913" y="3273425"/>
          <a:ext cx="1028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4" name="Equation" r:id="rId7" imgW="609600" imgH="419100" progId="Equation.DSMT4">
                  <p:embed/>
                </p:oleObj>
              </mc:Choice>
              <mc:Fallback>
                <p:oleObj name="Equation" r:id="rId7" imgW="609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273425"/>
                        <a:ext cx="10287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4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1271588" y="4110038"/>
          <a:ext cx="1047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5" name="Equation" r:id="rId9" imgW="634725" imgH="279279" progId="Equation.DSMT4">
                  <p:embed/>
                </p:oleObj>
              </mc:Choice>
              <mc:Fallback>
                <p:oleObj name="Equation" r:id="rId9" imgW="634725" imgH="27927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4110038"/>
                        <a:ext cx="10477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5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1320800" y="4781550"/>
          <a:ext cx="12112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6" name="Equation" r:id="rId11" imgW="749300" imgH="279400" progId="Equation.DSMT4">
                  <p:embed/>
                </p:oleObj>
              </mc:Choice>
              <mc:Fallback>
                <p:oleObj name="Equation" r:id="rId11" imgW="749300" imgH="279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781550"/>
                        <a:ext cx="121126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0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- 2</a:t>
            </a:r>
            <a:endParaRPr lang="en-GB" altLang="cs-CZ" sz="2400" b="1"/>
          </a:p>
        </p:txBody>
      </p:sp>
      <p:sp>
        <p:nvSpPr>
          <p:cNvPr id="11060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10609" name="Rectangle 5"/>
          <p:cNvSpPr>
            <a:spLocks noChangeArrowheads="1"/>
          </p:cNvSpPr>
          <p:nvPr/>
        </p:nvSpPr>
        <p:spPr bwMode="auto">
          <a:xfrm>
            <a:off x="1046163" y="1735138"/>
            <a:ext cx="869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  <a:r>
              <a:rPr lang="cs-CZ"/>
              <a:t> </a:t>
            </a:r>
          </a:p>
        </p:txBody>
      </p:sp>
      <p:sp>
        <p:nvSpPr>
          <p:cNvPr id="110610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1233488" y="2400300"/>
          <a:ext cx="12382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0" name="Equation" r:id="rId3" imgW="825142" imgH="304668" progId="Equation.DSMT4">
                  <p:embed/>
                </p:oleObj>
              </mc:Choice>
              <mc:Fallback>
                <p:oleObj name="Equation" r:id="rId3" imgW="825142" imgH="30466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2400300"/>
                        <a:ext cx="1238250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1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0" name="Object 8"/>
          <p:cNvGraphicFramePr>
            <a:graphicFrameLocks noChangeAspect="1"/>
          </p:cNvGraphicFramePr>
          <p:nvPr/>
        </p:nvGraphicFramePr>
        <p:xfrm>
          <a:off x="1177925" y="2982913"/>
          <a:ext cx="1006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1" name="Equation" r:id="rId5" imgW="647700" imgH="419100" progId="Equation.DSMT4">
                  <p:embed/>
                </p:oleObj>
              </mc:Choice>
              <mc:Fallback>
                <p:oleObj name="Equation" r:id="rId5" imgW="647700" imgH="419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2982913"/>
                        <a:ext cx="100647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139825" y="3832225"/>
          <a:ext cx="14906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2" name="Equation" r:id="rId7" imgW="939800" imgH="279400" progId="Equation.DSMT4">
                  <p:embed/>
                </p:oleObj>
              </mc:Choice>
              <mc:Fallback>
                <p:oleObj name="Equation" r:id="rId7" imgW="9398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3832225"/>
                        <a:ext cx="1490663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120775" y="4486275"/>
          <a:ext cx="13081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3" name="Equation" r:id="rId9" imgW="812520" imgH="279360" progId="Equation.DSMT4">
                  <p:embed/>
                </p:oleObj>
              </mc:Choice>
              <mc:Fallback>
                <p:oleObj name="Equation" r:id="rId9" imgW="812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4486275"/>
                        <a:ext cx="130810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2642" name="TextovéPole 8"/>
          <p:cNvSpPr txBox="1">
            <a:spLocks noChangeArrowheads="1"/>
          </p:cNvSpPr>
          <p:nvPr/>
        </p:nvSpPr>
        <p:spPr bwMode="auto">
          <a:xfrm>
            <a:off x="354013" y="3087688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attention!</a:t>
            </a:r>
            <a:r>
              <a:rPr lang="en-GB" altLang="cs-CZ" sz="2400" b="1"/>
              <a:t> </a:t>
            </a:r>
          </a:p>
        </p:txBody>
      </p:sp>
      <p:sp>
        <p:nvSpPr>
          <p:cNvPr id="1126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12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</a:t>
            </a:r>
          </a:p>
          <a:p>
            <a:pPr algn="ctr"/>
            <a:r>
              <a:rPr lang="cs-CZ" altLang="cs-CZ" sz="2400" b="1"/>
              <a:t>Problem 2</a:t>
            </a:r>
            <a:r>
              <a:rPr lang="en-GB" altLang="cs-CZ" sz="2400" b="1"/>
              <a:t> </a:t>
            </a:r>
            <a:r>
              <a:rPr lang="cs-CZ" altLang="cs-CZ" sz="2400" b="1"/>
              <a:t> - cont</a:t>
            </a:r>
            <a:endParaRPr lang="en-GB" altLang="cs-CZ" sz="2400" b="1"/>
          </a:p>
        </p:txBody>
      </p:sp>
      <p:sp>
        <p:nvSpPr>
          <p:cNvPr id="512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1212" name="Text Box 5"/>
          <p:cNvSpPr txBox="1">
            <a:spLocks noChangeArrowheads="1"/>
          </p:cNvSpPr>
          <p:nvPr/>
        </p:nvSpPr>
        <p:spPr bwMode="auto">
          <a:xfrm>
            <a:off x="906463" y="1973263"/>
            <a:ext cx="6932612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By clearing the denominator and solving the equation: </a:t>
            </a:r>
          </a:p>
          <a:p>
            <a:r>
              <a:rPr lang="cs-CZ" sz="2200"/>
              <a:t>A = 1, B = 4, C = -2, D = 5.</a:t>
            </a:r>
          </a:p>
          <a:p>
            <a:endParaRPr lang="cs-CZ" sz="2200"/>
          </a:p>
          <a:p>
            <a:r>
              <a:rPr lang="cs-CZ" sz="2200"/>
              <a:t>The division: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And integration:</a:t>
            </a:r>
          </a:p>
          <a:p>
            <a:endParaRPr lang="cs-CZ" sz="2200"/>
          </a:p>
        </p:txBody>
      </p:sp>
      <p:sp>
        <p:nvSpPr>
          <p:cNvPr id="5121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1435100" y="3570288"/>
          <a:ext cx="61261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1" name="Equation" r:id="rId3" imgW="4572000" imgH="495300" progId="Equation.DSMT4">
                  <p:embed/>
                </p:oleObj>
              </mc:Choice>
              <mc:Fallback>
                <p:oleObj name="Equation" r:id="rId3" imgW="4572000" imgH="495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570288"/>
                        <a:ext cx="6126163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4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451100" y="5106988"/>
          <a:ext cx="395605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2" name="Equation" r:id="rId5" imgW="2425700" imgH="469900" progId="Equation.DSMT4">
                  <p:embed/>
                </p:oleObj>
              </mc:Choice>
              <mc:Fallback>
                <p:oleObj name="Equation" r:id="rId5" imgW="24257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106988"/>
                        <a:ext cx="3956050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</a:t>
            </a:r>
          </a:p>
          <a:p>
            <a:pPr algn="ctr"/>
            <a:r>
              <a:rPr lang="cs-CZ" altLang="cs-CZ" sz="2400" b="1"/>
              <a:t>Problem 3</a:t>
            </a:r>
            <a:r>
              <a:rPr lang="en-GB" altLang="cs-CZ" sz="2400" b="1"/>
              <a:t> </a:t>
            </a:r>
          </a:p>
        </p:txBody>
      </p:sp>
      <p:sp>
        <p:nvSpPr>
          <p:cNvPr id="5326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709613" y="1982788"/>
            <a:ext cx="6980237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   .</a:t>
            </a:r>
          </a:p>
          <a:p>
            <a:endParaRPr lang="cs-CZ" sz="2200"/>
          </a:p>
          <a:p>
            <a:r>
              <a:rPr lang="cs-CZ" sz="2200"/>
              <a:t>Solution: It is the case 3. Therefore, the partial fraction </a:t>
            </a:r>
          </a:p>
          <a:p>
            <a:r>
              <a:rPr lang="cs-CZ" sz="2200"/>
              <a:t>decomposition is: </a:t>
            </a:r>
          </a:p>
        </p:txBody>
      </p:sp>
      <p:sp>
        <p:nvSpPr>
          <p:cNvPr id="53267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744663" y="1846263"/>
          <a:ext cx="16224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Equation" r:id="rId3" imgW="1016000" imgH="419100" progId="Equation.DSMT4">
                  <p:embed/>
                </p:oleObj>
              </mc:Choice>
              <mc:Fallback>
                <p:oleObj name="Equation" r:id="rId3" imgW="1016000" imgH="419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1846263"/>
                        <a:ext cx="16224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308350" y="3355975"/>
          <a:ext cx="26241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Equation" r:id="rId5" imgW="1651000" imgH="419100" progId="Equation.DSMT4">
                  <p:embed/>
                </p:oleObj>
              </mc:Choice>
              <mc:Fallback>
                <p:oleObj name="Equation" r:id="rId5" imgW="1651000" imgH="419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3355975"/>
                        <a:ext cx="2624138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9" name="Text Box 10"/>
          <p:cNvSpPr txBox="1">
            <a:spLocks noChangeArrowheads="1"/>
          </p:cNvSpPr>
          <p:nvPr/>
        </p:nvSpPr>
        <p:spPr bwMode="auto">
          <a:xfrm>
            <a:off x="785813" y="4235450"/>
            <a:ext cx="5283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Solving the equality of numerators yields:</a:t>
            </a:r>
          </a:p>
        </p:txBody>
      </p:sp>
      <p:sp>
        <p:nvSpPr>
          <p:cNvPr id="53270" name="Rectangle 1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119438" y="4776788"/>
          <a:ext cx="28860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Equation" r:id="rId7" imgW="2209800" imgH="419100" progId="Equation.DSMT4">
                  <p:embed/>
                </p:oleObj>
              </mc:Choice>
              <mc:Fallback>
                <p:oleObj name="Equation" r:id="rId7" imgW="2209800" imgH="419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4776788"/>
                        <a:ext cx="28860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1" name="Text Box 13"/>
          <p:cNvSpPr txBox="1">
            <a:spLocks noChangeArrowheads="1"/>
          </p:cNvSpPr>
          <p:nvPr/>
        </p:nvSpPr>
        <p:spPr bwMode="auto">
          <a:xfrm>
            <a:off x="963613" y="5461000"/>
            <a:ext cx="16287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And, finally:</a:t>
            </a:r>
          </a:p>
        </p:txBody>
      </p:sp>
      <p:sp>
        <p:nvSpPr>
          <p:cNvPr id="53272" name="Rectangle 1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2846388" y="5416550"/>
          <a:ext cx="4622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Equation" r:id="rId9" imgW="2908300" imgH="419100" progId="Equation.DSMT4">
                  <p:embed/>
                </p:oleObj>
              </mc:Choice>
              <mc:Fallback>
                <p:oleObj name="Equation" r:id="rId9" imgW="2908300" imgH="419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5416550"/>
                        <a:ext cx="46228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</a:t>
            </a:r>
            <a:r>
              <a:rPr lang="en-GB" altLang="cs-CZ" sz="2400" b="1"/>
              <a:t> </a:t>
            </a:r>
          </a:p>
        </p:txBody>
      </p:sp>
      <p:sp>
        <p:nvSpPr>
          <p:cNvPr id="5428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88" name="Text Box 5"/>
          <p:cNvSpPr txBox="1">
            <a:spLocks noChangeArrowheads="1"/>
          </p:cNvSpPr>
          <p:nvPr/>
        </p:nvSpPr>
        <p:spPr bwMode="auto">
          <a:xfrm>
            <a:off x="642938" y="1577975"/>
            <a:ext cx="795923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Per partes </a:t>
            </a:r>
            <a:r>
              <a:rPr lang="cs-CZ" sz="2200" dirty="0" err="1"/>
              <a:t>method</a:t>
            </a:r>
            <a:r>
              <a:rPr lang="cs-CZ" sz="2200" dirty="0"/>
              <a:t> </a:t>
            </a:r>
            <a:r>
              <a:rPr lang="cs-CZ" sz="2200" dirty="0" smtClean="0"/>
              <a:t>(</a:t>
            </a:r>
            <a:r>
              <a:rPr lang="cs-CZ" sz="2200" dirty="0" err="1" smtClean="0"/>
              <a:t>integration</a:t>
            </a:r>
            <a:r>
              <a:rPr lang="cs-CZ" sz="2200" dirty="0" smtClean="0"/>
              <a:t> by </a:t>
            </a:r>
            <a:r>
              <a:rPr lang="cs-CZ" sz="2200" dirty="0" err="1" smtClean="0"/>
              <a:t>parts</a:t>
            </a:r>
            <a:r>
              <a:rPr lang="cs-CZ" sz="2200" dirty="0" smtClean="0"/>
              <a:t>)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cs-CZ" sz="2200" dirty="0" err="1"/>
              <a:t>used</a:t>
            </a:r>
            <a:r>
              <a:rPr lang="cs-CZ" sz="2200" dirty="0"/>
              <a:t>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dirty="0" err="1"/>
              <a:t>integration</a:t>
            </a:r>
            <a:endParaRPr lang="cs-CZ" sz="2200" dirty="0"/>
          </a:p>
          <a:p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r>
              <a:rPr lang="cs-CZ" sz="2200" dirty="0"/>
              <a:t>Let u(x) and v(x)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 </a:t>
            </a:r>
            <a:r>
              <a:rPr lang="cs-CZ" sz="2200" dirty="0" err="1"/>
              <a:t>Then</a:t>
            </a:r>
            <a:r>
              <a:rPr lang="cs-CZ" sz="2200" dirty="0"/>
              <a:t>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obtain</a:t>
            </a:r>
            <a:r>
              <a:rPr lang="cs-CZ" sz="2200" dirty="0"/>
              <a:t>:</a:t>
            </a:r>
          </a:p>
          <a:p>
            <a:endParaRPr lang="cs-CZ" sz="2200" dirty="0"/>
          </a:p>
        </p:txBody>
      </p:sp>
      <p:sp>
        <p:nvSpPr>
          <p:cNvPr id="54289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3582988" y="2998788"/>
          <a:ext cx="16779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3" imgW="1054100" imgH="254000" progId="Equation.DSMT4">
                  <p:embed/>
                </p:oleObj>
              </mc:Choice>
              <mc:Fallback>
                <p:oleObj name="Equation" r:id="rId3" imgW="1054100" imgH="254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2998788"/>
                        <a:ext cx="1677987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0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3838575" y="3521075"/>
          <a:ext cx="13668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0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521075"/>
                        <a:ext cx="1366838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1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3384550" y="4054475"/>
          <a:ext cx="2400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Equation" r:id="rId7" imgW="1663700" imgH="279400" progId="Equation.DSMT4">
                  <p:embed/>
                </p:oleObj>
              </mc:Choice>
              <mc:Fallback>
                <p:oleObj name="Equation" r:id="rId7" imgW="16637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054475"/>
                        <a:ext cx="24003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2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321050" y="4535488"/>
          <a:ext cx="21050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name="Equation" r:id="rId9" imgW="1282700" imgH="279400" progId="Equation.DSMT4">
                  <p:embed/>
                </p:oleObj>
              </mc:Choice>
              <mc:Fallback>
                <p:oleObj name="Equation" r:id="rId9" imgW="12827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4535488"/>
                        <a:ext cx="21050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3" name="Text Box 14"/>
          <p:cNvSpPr txBox="1">
            <a:spLocks noChangeArrowheads="1"/>
          </p:cNvSpPr>
          <p:nvPr/>
        </p:nvSpPr>
        <p:spPr bwMode="auto">
          <a:xfrm>
            <a:off x="898525" y="5121275"/>
            <a:ext cx="50847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last formula is “per partes“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1</a:t>
            </a:r>
            <a:r>
              <a:rPr lang="en-GB" altLang="cs-CZ" sz="2400" b="1"/>
              <a:t> </a:t>
            </a:r>
          </a:p>
        </p:txBody>
      </p:sp>
      <p:sp>
        <p:nvSpPr>
          <p:cNvPr id="5530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08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5530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779588" y="1563688"/>
          <a:ext cx="9096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3" imgW="558800" imgH="279400" progId="Equation.DSMT4">
                  <p:embed/>
                </p:oleObj>
              </mc:Choice>
              <mc:Fallback>
                <p:oleObj name="Equation" r:id="rId3" imgW="5588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1563688"/>
                        <a:ext cx="9096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0" name="Rectangle 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1168400" y="2979738"/>
          <a:ext cx="6561138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8" name="Equation" r:id="rId5" imgW="4406900" imgH="508000" progId="Equation.DSMT4">
                  <p:embed/>
                </p:oleObj>
              </mc:Choice>
              <mc:Fallback>
                <p:oleObj name="Equation" r:id="rId5" imgW="4406900" imgH="50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979738"/>
                        <a:ext cx="6561138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1" name="Text Box 10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leads to a growing difficulty of a problem.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783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2</a:t>
            </a:r>
            <a:r>
              <a:rPr lang="en-GB" altLang="cs-CZ" sz="2400" b="1"/>
              <a:t> </a:t>
            </a:r>
          </a:p>
        </p:txBody>
      </p:sp>
      <p:sp>
        <p:nvSpPr>
          <p:cNvPr id="7784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7841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78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3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4" name="Text Box 10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(v´ = lnx) leads to a growing difficulty of a problem. </a:t>
            </a:r>
          </a:p>
        </p:txBody>
      </p:sp>
      <p:sp>
        <p:nvSpPr>
          <p:cNvPr id="77845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1689100" y="1574800"/>
          <a:ext cx="11382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0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574800"/>
                        <a:ext cx="1138238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6" name="Rectangle 1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1081088" y="2846388"/>
          <a:ext cx="71104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1" name="Equation" r:id="rId5" imgW="5181600" imgH="660400" progId="Equation.DSMT4">
                  <p:embed/>
                </p:oleObj>
              </mc:Choice>
              <mc:Fallback>
                <p:oleObj name="Equation" r:id="rId5" imgW="5181600" imgH="660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2846388"/>
                        <a:ext cx="7110412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886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3</a:t>
            </a:r>
            <a:endParaRPr lang="en-GB" altLang="cs-CZ" sz="2400" b="1"/>
          </a:p>
        </p:txBody>
      </p:sp>
      <p:sp>
        <p:nvSpPr>
          <p:cNvPr id="7886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8867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886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9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0" name="Text Box 8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(v´ = x) leads to a growing difficulty of a problem. </a:t>
            </a:r>
          </a:p>
        </p:txBody>
      </p:sp>
      <p:sp>
        <p:nvSpPr>
          <p:cNvPr id="78871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2" name="Rectangle 11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3" name="Rectangle 14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1" name="Object 13"/>
          <p:cNvGraphicFramePr>
            <a:graphicFrameLocks noChangeAspect="1"/>
          </p:cNvGraphicFramePr>
          <p:nvPr/>
        </p:nvGraphicFramePr>
        <p:xfrm>
          <a:off x="1676400" y="1582738"/>
          <a:ext cx="1073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6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582738"/>
                        <a:ext cx="10731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3" name="Object 15"/>
          <p:cNvGraphicFramePr>
            <a:graphicFrameLocks noChangeAspect="1"/>
          </p:cNvGraphicFramePr>
          <p:nvPr/>
        </p:nvGraphicFramePr>
        <p:xfrm>
          <a:off x="998538" y="3051175"/>
          <a:ext cx="66897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7" name="Equation" r:id="rId5" imgW="4673600" imgH="457200" progId="Equation.DSMT4">
                  <p:embed/>
                </p:oleObj>
              </mc:Choice>
              <mc:Fallback>
                <p:oleObj name="Equation" r:id="rId5" imgW="46736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3051175"/>
                        <a:ext cx="6689725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989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4</a:t>
            </a:r>
            <a:endParaRPr lang="en-GB" altLang="cs-CZ" sz="2400" b="1"/>
          </a:p>
        </p:txBody>
      </p:sp>
      <p:sp>
        <p:nvSpPr>
          <p:cNvPr id="798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894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6853238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 we will use a trick – let u = arctgx and v´ = 1:</a:t>
            </a:r>
          </a:p>
          <a:p>
            <a:endParaRPr lang="cs-CZ" sz="2200"/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989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6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7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8" name="Rectangle 1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9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2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88" name="Object 16"/>
          <p:cNvGraphicFramePr>
            <a:graphicFrameLocks noChangeAspect="1"/>
          </p:cNvGraphicFramePr>
          <p:nvPr/>
        </p:nvGraphicFramePr>
        <p:xfrm>
          <a:off x="1716088" y="1585913"/>
          <a:ext cx="1073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3" name="Equation" r:id="rId3" imgW="672808" imgH="279279" progId="Equation.DSMT4">
                  <p:embed/>
                </p:oleObj>
              </mc:Choice>
              <mc:Fallback>
                <p:oleObj name="Equation" r:id="rId3" imgW="672808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85913"/>
                        <a:ext cx="10731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0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90" name="Object 18"/>
          <p:cNvGraphicFramePr>
            <a:graphicFrameLocks noChangeAspect="1"/>
          </p:cNvGraphicFramePr>
          <p:nvPr/>
        </p:nvGraphicFramePr>
        <p:xfrm>
          <a:off x="952500" y="3308350"/>
          <a:ext cx="713105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4" name="Equation" r:id="rId5" imgW="4838700" imgH="660400" progId="Equation.DSMT4">
                  <p:embed/>
                </p:oleObj>
              </mc:Choice>
              <mc:Fallback>
                <p:oleObj name="Equation" r:id="rId5" imgW="4838700" imgH="660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308350"/>
                        <a:ext cx="7131050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310</TotalTime>
  <Words>759</Words>
  <Application>Microsoft Office PowerPoint</Application>
  <PresentationFormat>Předvádění na obrazovce (4:3)</PresentationFormat>
  <Paragraphs>417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43</cp:revision>
  <dcterms:created xsi:type="dcterms:W3CDTF">2016-03-17T12:08:01Z</dcterms:created>
  <dcterms:modified xsi:type="dcterms:W3CDTF">2021-04-24T14:34:12Z</dcterms:modified>
</cp:coreProperties>
</file>