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00" r:id="rId3"/>
    <p:sldId id="301" r:id="rId4"/>
    <p:sldId id="302" r:id="rId5"/>
    <p:sldId id="303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3" autoAdjust="0"/>
    <p:restoredTop sz="79730" autoAdjust="0"/>
  </p:normalViewPr>
  <p:slideViewPr>
    <p:cSldViewPr>
      <p:cViewPr varScale="1">
        <p:scale>
          <a:sx n="92" d="100"/>
          <a:sy n="92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1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31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776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3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systémy: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přednášek a seminářů, 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zakončena zkouškou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kurzu Expertní systémy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systémy v kontextu umělé inteligence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Charakteristiky expertních systémů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báze znalostí a inferenční mechanizmus v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v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v NEST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účast na seminářích!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</a:t>
            </a:r>
          </a:p>
          <a:p>
            <a:pPr lvl="1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jednoduchého expertního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– </a:t>
            </a:r>
            <a:r>
              <a:rPr lang="cs-CZ" altLang="cs-CZ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odevzdat do </a:t>
            </a:r>
            <a:r>
              <a:rPr lang="cs-CZ" altLang="cs-CZ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alt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(elearning.opf.slu.cz) </a:t>
            </a:r>
            <a:r>
              <a:rPr lang="cs-CZ" altLang="cs-CZ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23.5.2021 23:55!</a:t>
            </a:r>
          </a:p>
          <a:p>
            <a:pPr lvl="1"/>
            <a:r>
              <a:rPr lang="cs-CZ" alt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Přijatá práce je nutná podmínka pro přihlášení na zkoušku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seminární práce 	– max.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		– max. 10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ve zkouškovém období: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Písemná část  – 10 otázek 	– max.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maximum: 		100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		60 bodů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materiály je možné nalézt na školní síti: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L:\gorecki\public\NPESY-NKESY\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kurz „Expertní systémy [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OPF-LS-2021-INM/NKESY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]“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popř„Expertní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 [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OPF-LS-2021-INM/NKESY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]“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204</Words>
  <Application>Microsoft Office PowerPoint</Application>
  <PresentationFormat>Předvádění na obrazovce (16:9)</PresentationFormat>
  <Paragraphs>49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SLU</vt:lpstr>
      <vt:lpstr>Název prezentace</vt:lpstr>
      <vt:lpstr>Obecné informace o předmětu</vt:lpstr>
      <vt:lpstr>Požadavky na absolvování předmětu</vt:lpstr>
      <vt:lpstr>Hodnocení</vt:lpstr>
      <vt:lpstr>Výukové materiály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168</cp:revision>
  <dcterms:created xsi:type="dcterms:W3CDTF">2016-07-06T15:42:34Z</dcterms:created>
  <dcterms:modified xsi:type="dcterms:W3CDTF">2021-06-04T13:25:29Z</dcterms:modified>
</cp:coreProperties>
</file>