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2"/>
  </p:handoutMasterIdLst>
  <p:sldIdLst>
    <p:sldId id="256" r:id="rId2"/>
    <p:sldId id="261" r:id="rId3"/>
    <p:sldId id="268" r:id="rId4"/>
    <p:sldId id="258" r:id="rId5"/>
    <p:sldId id="269" r:id="rId6"/>
    <p:sldId id="265" r:id="rId7"/>
    <p:sldId id="266" r:id="rId8"/>
    <p:sldId id="260" r:id="rId9"/>
    <p:sldId id="263" r:id="rId10"/>
    <p:sldId id="267" r:id="rId11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MBA: Akademický </a:t>
            </a:r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 informace k předmětu budou poskytovány průběžně v informačním systému OPF.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Základní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Základní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Tutoriály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konají:</a:t>
            </a:r>
          </a:p>
          <a:p>
            <a:pPr lvl="1">
              <a:tabLst>
                <a:tab pos="2333625" algn="l"/>
                <a:tab pos="3495675" algn="l"/>
              </a:tabLst>
              <a:defRPr/>
            </a:pPr>
            <a:r>
              <a:rPr lang="cs-CZ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3. 3. 2023</a:t>
            </a:r>
          </a:p>
          <a:p>
            <a:pPr lvl="1">
              <a:tabLst>
                <a:tab pos="2333625" algn="l"/>
                <a:tab pos="3495675" algn="l"/>
              </a:tabLst>
              <a:defRPr/>
            </a:pPr>
            <a:r>
              <a:rPr lang="cs-CZ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14. 4. 2023</a:t>
            </a:r>
          </a:p>
          <a:p>
            <a:pPr lvl="1">
              <a:tabLst>
                <a:tab pos="2333625" algn="l"/>
                <a:tab pos="3495675" algn="l"/>
              </a:tabLst>
              <a:defRPr/>
            </a:pPr>
            <a:r>
              <a:rPr lang="cs-CZ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12. 5. 2023</a:t>
            </a:r>
            <a:endParaRPr lang="cs-CZ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endParaRPr lang="cs-CZ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/>
          <a:lstStyle/>
          <a:p>
            <a:pPr eaLnBrk="1" hangingPunct="1">
              <a:tabLst>
                <a:tab pos="542925" algn="l"/>
              </a:tabLst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Studijní materiály 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5185321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Přehled 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základních pojmů a ekonomických vztahů 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využívaných v manažerské ekonomice.</a:t>
            </a: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poptávkové funkce.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Ekonomická podstata příspěvku na úhradu, kalkulace neúplných a úplných nákladů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Nákladový controlling.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střediska. Plánování výroby, výrobní program, kapacita výrobních linek.</a:t>
            </a:r>
          </a:p>
          <a:p>
            <a:pPr marL="0" indent="0">
              <a:spcBef>
                <a:spcPts val="1800"/>
              </a:spcBef>
              <a:buClrTx/>
              <a:buNone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/>
          <a:lstStyle/>
          <a:p>
            <a:pPr eaLnBrk="1" hangingPunct="1">
              <a:tabLst>
                <a:tab pos="542925" algn="l"/>
              </a:tabLst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Studijní materiály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předmětu</a:t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80920" cy="518532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Tx/>
            </a:pP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tržbách. Analýza ceny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Produktivita. Produktivita práce. Ekonomie rozsahu.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pojetí rozborů hospodaření. Zásobovací činnost.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Kapitál podniku. Finanční páka. Efekt finanční páky.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6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20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Pro úspěšné ukončení:	min. 12 bodů</a:t>
            </a: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995936" y="1988840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Závěrečný test (struktura):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(výběr z možností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doplnění výsledku), 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Online test se bude konat v INFORMAČNÍM SYSTÉMU OPF.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K., PAWLICZEK, A. (2013).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978-80-7248-986).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STELMACH, K., RYLKOVÁ, Ž. (2017).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 v příkladech.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978-80-7510-273-7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978-80-7400-154-3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KAPLAN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S. (2009)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5. 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POPESKO B. (2009)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Moderní metody řízení nákladů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978-80-247-2974-9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ESCHENBACH, R. a KOL (2004).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Controlling.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ASPI, </a:t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816 s. ISBN 80-7357-035-1.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Horváth, P. (2004)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Nová koncepce controllingu,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české vydání.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80-7259-002-2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892</TotalTime>
  <Words>312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Manažerská ekonomika</vt:lpstr>
      <vt:lpstr>Základní informace</vt:lpstr>
      <vt:lpstr>Základní informace</vt:lpstr>
      <vt:lpstr>Studijní materiály předmětu  Manažerská ekonomika</vt:lpstr>
      <vt:lpstr>Studijní materiály předmětu Manažerská ekonomika</vt:lpstr>
      <vt:lpstr>Podmínky ukončení předmětu  „Manažerská ekonomika“</vt:lpstr>
      <vt:lpstr>Podmínky ukončení předmětu  „Manažerská ekonomika“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Rylkova</cp:lastModifiedBy>
  <cp:revision>118</cp:revision>
  <cp:lastPrinted>2020-09-25T06:16:44Z</cp:lastPrinted>
  <dcterms:created xsi:type="dcterms:W3CDTF">2009-09-21T10:03:30Z</dcterms:created>
  <dcterms:modified xsi:type="dcterms:W3CDTF">2023-02-15T08:24:01Z</dcterms:modified>
</cp:coreProperties>
</file>