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87" r:id="rId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81850"/>
    <a:srgbClr val="5F2987"/>
    <a:srgbClr val="6E2F9D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3" autoAdjust="0"/>
    <p:restoredTop sz="90035" autoAdjust="0"/>
  </p:normalViewPr>
  <p:slideViewPr>
    <p:cSldViewPr>
      <p:cViewPr varScale="1">
        <p:scale>
          <a:sx n="111" d="100"/>
          <a:sy n="111" d="100"/>
        </p:scale>
        <p:origin x="27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11.5.2021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31785" y="236832"/>
            <a:ext cx="597666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9797" y="915566"/>
            <a:ext cx="5760640" cy="1224136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studentů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</a:rPr>
              <a:t/>
            </a:r>
            <a:br>
              <a:rPr lang="cs-CZ" sz="4000" b="1" dirty="0">
                <a:solidFill>
                  <a:schemeClr val="bg1"/>
                </a:solidFill>
              </a:rPr>
            </a:b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339502"/>
            <a:ext cx="2609012" cy="936104"/>
          </a:xfrm>
          <a:prstGeom prst="rect">
            <a:avLst/>
          </a:prstGeom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6100437" y="4371950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Radka Bauerová, Ph.D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683568" y="195486"/>
            <a:ext cx="6696744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PŘEDPOKLÁDANÝ ROZPIS PREZENTACÍ</a:t>
            </a:r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033078"/>
            <a:ext cx="7776864" cy="361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2680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367" y="1203598"/>
            <a:ext cx="6480720" cy="1872208"/>
          </a:xfrm>
        </p:spPr>
        <p:txBody>
          <a:bodyPr/>
          <a:lstStyle/>
          <a:p>
            <a:pPr algn="ctr"/>
            <a:r>
              <a:rPr lang="cs-CZ" sz="4400" dirty="0" smtClean="0"/>
              <a:t>Děkuji za pozornost </a:t>
            </a:r>
            <a:br>
              <a:rPr lang="cs-CZ" sz="4400" dirty="0" smtClean="0"/>
            </a:br>
            <a:r>
              <a:rPr lang="cs-CZ" sz="4400" dirty="0" smtClean="0">
                <a:sym typeface="Wingdings" panose="05000000000000000000" pitchFamily="2" charset="2"/>
              </a:rPr>
              <a:t></a:t>
            </a:r>
            <a:br>
              <a:rPr lang="cs-CZ" sz="4400" dirty="0" smtClean="0">
                <a:sym typeface="Wingdings" panose="05000000000000000000" pitchFamily="2" charset="2"/>
              </a:rPr>
            </a:br>
            <a:endParaRPr lang="cs-CZ" sz="44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79662"/>
            <a:ext cx="2160240" cy="280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409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16366</TotalTime>
  <Words>21</Words>
  <Application>Microsoft Office PowerPoint</Application>
  <PresentationFormat>Předvádění na obrazovce (16:9)</PresentationFormat>
  <Paragraphs>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SLU</vt:lpstr>
      <vt:lpstr>Prezentace studentů   </vt:lpstr>
      <vt:lpstr>PŘEDPOKLÁDANÝ ROZPIS PREZENTACÍ</vt:lpstr>
      <vt:lpstr>Děkuji za pozornost 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Radka Bauerová</cp:lastModifiedBy>
  <cp:revision>429</cp:revision>
  <dcterms:created xsi:type="dcterms:W3CDTF">2016-07-06T15:42:34Z</dcterms:created>
  <dcterms:modified xsi:type="dcterms:W3CDTF">2021-05-11T09:21:24Z</dcterms:modified>
</cp:coreProperties>
</file>