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3"/>
  </p:handoutMasterIdLst>
  <p:sldIdLst>
    <p:sldId id="256" r:id="rId2"/>
    <p:sldId id="261" r:id="rId3"/>
    <p:sldId id="268" r:id="rId4"/>
    <p:sldId id="258" r:id="rId5"/>
    <p:sldId id="259" r:id="rId6"/>
    <p:sldId id="262" r:id="rId7"/>
    <p:sldId id="265" r:id="rId8"/>
    <p:sldId id="266" r:id="rId9"/>
    <p:sldId id="260" r:id="rId10"/>
    <p:sldId id="263" r:id="rId11"/>
    <p:sldId id="267" r:id="rId1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Akademický rok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>
            <a:normAutofit fontScale="92500"/>
          </a:bodyPr>
          <a:lstStyle/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H., 2015.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C. H. Beck.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978-80-7400-275-5.</a:t>
            </a:r>
          </a:p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Karviná: SU OPF.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978-80-7248-64-10-6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Bratislava: KARTPRINT, ISBN 978-80-89553-43-3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978-80-89553-44-0.</a:t>
            </a: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SCHOLLEOVÁ, H., 2012.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978-80-247-4004-1.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Další informace k výuce budou poskytovány průběžně v </a:t>
            </a:r>
            <a:r>
              <a:rPr lang="cs-CZ" sz="2000" b="1" dirty="0" smtClean="0"/>
              <a:t>IS</a:t>
            </a:r>
            <a:r>
              <a:rPr lang="cs-CZ" sz="2000" b="1" dirty="0" smtClean="0"/>
              <a:t> </a:t>
            </a:r>
            <a:r>
              <a:rPr lang="cs-CZ" sz="2000" b="1" dirty="0"/>
              <a:t>OPF.</a:t>
            </a:r>
          </a:p>
          <a:p>
            <a:pPr marL="0" indent="0">
              <a:buNone/>
            </a:pP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přednášející: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úterý 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Přednášky a semináře se konají online formou dle rozvrhu v MS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Teams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115887"/>
            <a:ext cx="7211144" cy="1080865"/>
          </a:xfrm>
        </p:spPr>
        <p:txBody>
          <a:bodyPr>
            <a:normAutofit fontScale="90000"/>
          </a:bodyPr>
          <a:lstStyle/>
          <a:p>
            <a:pPr algn="ctr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712968" cy="5040560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Úvodní informace a představení předmětu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základních pojmů a ekonomických vztahů předmětu „Nauka o podniku”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Rentabilita a cena výrobku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Kalkulace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404664"/>
            <a:ext cx="6589199" cy="15003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752528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podstata příspěvku na úhradu, kalkulace úplných a neúplných nákladů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Zásobovací činnost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výroby, výrobní program, kapacita výrobních lin</a:t>
            </a: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 startAt="6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57234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05000"/>
            <a:ext cx="8712968" cy="4548336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optimální kapitálová struktura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Financování podniku, EVA, finanční cíle podniku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Opakování přednášek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Možnost absolvování zkouškového testu (online v IS)              (19. 5. 2021)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92695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E	32 – 29 bodů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Zkouška bude konána online v INFORMAČNÍM SYSTÉMU OPF.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Odevzdání seminární práce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celkem 10 bodů (nejpozději týden před absolvováním zkouškového testu)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(2015).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Beck, ISBN 978-80-7400-154-3 </a:t>
            </a:r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dopl.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vyd.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898</TotalTime>
  <Words>573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Podniková ekonomika</vt:lpstr>
      <vt:lpstr>Organizační pokyny  a informace</vt:lpstr>
      <vt:lpstr>Organizační pokyny  a informace</vt:lpstr>
      <vt:lpstr>Osnova přednášek z předmětu  Podniková ekonomika v akademickém roce 2020/2021.</vt:lpstr>
      <vt:lpstr>Osnova přednášek z předmětu  Podniková ekonomika v akademickém roce 2020/2021.</vt:lpstr>
      <vt:lpstr>Osnova přednášek z předmětu  Podniková ekonomika v akademickém roce 2020/2021.</vt:lpstr>
      <vt:lpstr>Podmínky ukončení studia předmětu  „Podniková ekonomika“</vt:lpstr>
      <vt:lpstr>Podmínky ukončení studia předmětu  „Podniková ekonomika“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ryl0001</cp:lastModifiedBy>
  <cp:revision>122</cp:revision>
  <cp:lastPrinted>2020-09-25T06:16:44Z</cp:lastPrinted>
  <dcterms:created xsi:type="dcterms:W3CDTF">2009-09-21T10:03:30Z</dcterms:created>
  <dcterms:modified xsi:type="dcterms:W3CDTF">2021-05-21T07:54:25Z</dcterms:modified>
</cp:coreProperties>
</file>