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handoutMasterIdLst>
    <p:handoutMasterId r:id="rId13"/>
  </p:handoutMasterIdLst>
  <p:sldIdLst>
    <p:sldId id="256" r:id="rId2"/>
    <p:sldId id="261" r:id="rId3"/>
    <p:sldId id="268" r:id="rId4"/>
    <p:sldId id="258" r:id="rId5"/>
    <p:sldId id="259" r:id="rId6"/>
    <p:sldId id="262" r:id="rId7"/>
    <p:sldId id="265" r:id="rId8"/>
    <p:sldId id="266" r:id="rId9"/>
    <p:sldId id="260" r:id="rId10"/>
    <p:sldId id="263" r:id="rId11"/>
    <p:sldId id="267" r:id="rId12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C5945-C610-4F34-8E33-946A7F290737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77692-4110-44CF-9E33-AE347B175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559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961EA4-FAA4-478A-AF83-DCCF9040F0B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8C98726-29D5-4C1D-A35F-CC33E4E98B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7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932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5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6731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23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E00F8-B68C-4C91-B7F7-A31FCBF132DB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D50F4-7EB0-47D6-B5DE-7A60E148F6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44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50066-DA53-48E1-97D8-AFDB241F2B3F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17B97-C3AE-46A7-9954-4EBB6D54B4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6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B2E1B9-A42A-4C56-BC7C-BD31D467911B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91FA182-2BC9-4C5E-8E0E-12A20A1B7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4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C58837-C131-4058-979B-09B524F96DFD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B1FF2385-1D47-4C54-9D60-945E21CA4D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3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5DC8FD-2AA6-4BD3-B783-5642C630E74A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E4BB968-A36B-49AB-AC1B-6A5486EADE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8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6DE8F8-929D-49F3-B4A7-4DF94B5086E1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90928-BE95-4990-AE0B-E943C345DC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0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2E982-95F3-4315-82E4-07E902226CEA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B28E3-C687-4C76-A325-CEC3885BE6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5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D7DA7F-996F-41FA-94FC-45BAA16775AA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E59CDBB-AE80-4BFA-9D21-06A8126DBE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7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512167"/>
          </a:xfrm>
        </p:spPr>
        <p:txBody>
          <a:bodyPr/>
          <a:lstStyle/>
          <a:p>
            <a:pPr eaLnBrk="1" hangingPunct="1">
              <a:defRPr/>
            </a:pPr>
            <a:r>
              <a:rPr lang="cs-CZ" sz="6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</a:t>
            </a:r>
            <a:endParaRPr lang="en-US" sz="6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Akademický rok 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2020/2021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Ph.D.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067128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313384"/>
            <a:ext cx="8640960" cy="5544616"/>
          </a:xfrm>
        </p:spPr>
        <p:txBody>
          <a:bodyPr>
            <a:normAutofit fontScale="92500"/>
          </a:bodyPr>
          <a:lstStyle/>
          <a:p>
            <a:pPr marL="628650" indent="-628650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SCHOLLEOVÁ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H., 2015.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 ekonomika, Sbírka příkladů a případových studií,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C. H. Beck.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978-80-7400-275-5.</a:t>
            </a:r>
          </a:p>
          <a:p>
            <a:pPr marL="628650" indent="-628650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CHOBOTOVÁ, M. A KOL., 2010.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 ekonomika v definicích a příkladech.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Karviná: SU OPF.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978-80-7248-64-10-6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6588" indent="-636588"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ČEMERKOVÁ, Š., 2016.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Nauka o podniku I a II,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Bratislava: KARTPRINT, ISBN 978-80-89553-43-3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978-80-89553-44-0.</a:t>
            </a:r>
          </a:p>
          <a:p>
            <a:pPr marL="636588" indent="-636588"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SCHOLLEOVÁ, H., 2012.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Ekonomické a finanční řízení pro neekonomy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vydání. Praha: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Publishing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978-80-247-4004-1.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696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Další informace k výuce budou poskytovány průběžně v </a:t>
            </a:r>
            <a:r>
              <a:rPr lang="cs-CZ" sz="2000" b="1" dirty="0" smtClean="0"/>
              <a:t>IS </a:t>
            </a:r>
            <a:r>
              <a:rPr lang="cs-CZ" sz="2000" b="1" dirty="0"/>
              <a:t>OPF.</a:t>
            </a:r>
          </a:p>
          <a:p>
            <a:pPr marL="0" indent="0">
              <a:buNone/>
            </a:pPr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0217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přednášející:</a:t>
            </a:r>
            <a:r>
              <a:rPr lang="cs-CZ" b="1" dirty="0">
                <a:solidFill>
                  <a:schemeClr val="tx1"/>
                </a:solidFill>
              </a:rPr>
              <a:t>		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Žaneta </a:t>
            </a:r>
            <a:r>
              <a:rPr lang="cs-CZ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303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cz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úterý 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10:00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11:00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hodin</a:t>
            </a: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Tutoriály se konají online formou dle rozvrhu v MS </a:t>
            </a:r>
            <a:r>
              <a:rPr lang="cs-CZ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Teams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46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475656" y="115887"/>
            <a:ext cx="7211144" cy="1080865"/>
          </a:xfrm>
        </p:spPr>
        <p:txBody>
          <a:bodyPr>
            <a:normAutofit fontScale="90000"/>
          </a:bodyPr>
          <a:lstStyle/>
          <a:p>
            <a:pPr algn="ctr">
              <a:tabLst>
                <a:tab pos="542925" algn="l"/>
              </a:tabLst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 akademickém roce 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3"/>
            <a:ext cx="8712968" cy="5040560"/>
          </a:xfrm>
        </p:spPr>
        <p:txBody>
          <a:bodyPr/>
          <a:lstStyle/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Úvodní informace a představení předmětu</a:t>
            </a: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pl-PL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základních pojmů a ekonomických vztahů předmětu „Nauka o podniku”</a:t>
            </a: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Nákladová funkce</a:t>
            </a: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Rentabilita a cena výrobku</a:t>
            </a: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Kalkulace</a:t>
            </a:r>
            <a:endParaRPr lang="en-US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/>
            </a:pP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45201" y="404664"/>
            <a:ext cx="6589199" cy="150033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 akademickém roce 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4752528"/>
          </a:xfrm>
        </p:spPr>
        <p:txBody>
          <a:bodyPr rtlCol="0">
            <a:normAutofit/>
          </a:bodyPr>
          <a:lstStyle/>
          <a:p>
            <a:pPr marL="457200" indent="-457200">
              <a:spcBef>
                <a:spcPts val="180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 startAt="6"/>
            </a:pPr>
            <a:endParaRPr lang="cs-CZ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Ekonomická podstata příspěvku na úhradu, kalkulace úplných a neúplných nákladů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Zásobovací činnost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výroby, výrobní program, kapacita výrobních lin</a:t>
            </a:r>
            <a:r>
              <a:rPr lang="cs-CZ" sz="2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endParaRPr lang="en-US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 startAt="6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45201" y="332656"/>
            <a:ext cx="6589199" cy="157234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 akademickém roce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05000"/>
            <a:ext cx="8712968" cy="4548336"/>
          </a:xfrm>
        </p:spPr>
        <p:txBody>
          <a:bodyPr rtlCol="0">
            <a:norm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 podniku, finanční páka, optimální kapitálová struktura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Financování podniku, EVA, finanční cíle podniku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Opakování přednášek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Možnost absolvování zkouškového testu</a:t>
            </a:r>
            <a:endParaRPr lang="en-US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None/>
            </a:pP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343507"/>
            <a:ext cx="7005786" cy="129614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ekonomika“</a:t>
            </a:r>
            <a:endParaRPr lang="cs-CZ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Teoretické principy 	max. 40 bodů	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  <a:tab pos="3944938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Seminární práce	max.   10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endParaRPr lang="cs-CZ" sz="24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Výsledné hodnocení:	A	50 – 47 bodů	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B	46 – 42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C	41 – 37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D	36 – 33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E	32 – 29 bodů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ravá složená závorka 1"/>
          <p:cNvSpPr/>
          <p:nvPr/>
        </p:nvSpPr>
        <p:spPr>
          <a:xfrm>
            <a:off x="3779912" y="1988841"/>
            <a:ext cx="288032" cy="1368151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548679"/>
            <a:ext cx="6120680" cy="1224137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ekonomika“</a:t>
            </a:r>
            <a:endParaRPr lang="cs-CZ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Zkouškový test (struktura):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 (počítání příkladů) – celkem 30 bodů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principy (teorie typu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nebo krátké doplnění textu) – celkem 10 bodů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Zkouška bude konána online v INFORMAČNÍM SYSTÉMU OPF.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Odevzdání seminární práce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Odevzdávárny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celkem 10 bodů (nejpozději týden před absolvováním zkouškového testu)	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6923112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544616"/>
          </a:xfrm>
        </p:spPr>
        <p:txBody>
          <a:bodyPr>
            <a:normAutofit/>
          </a:bodyPr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(2011)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Publishing, ISBN 978-80-247-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3494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KISLINGEROVÁ 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(2015).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přepracované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doplněné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vydání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C. H. Beck.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7400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274-8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 starší vydání 2005…)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 a KOL. (2009).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výpočty a ekonomická analýza.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Praha, C. H. Beck, ISBN 978-80-7400-154-3 </a:t>
            </a:r>
            <a:endParaRPr lang="cs-CZ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KRÁL, B. (2010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účetnictví,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dopl. a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altual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vyd.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Management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978-80-7261-217-8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899</TotalTime>
  <Words>559</Words>
  <Application>Microsoft Office PowerPoint</Application>
  <PresentationFormat>Předvádění na obrazovce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</vt:lpstr>
      <vt:lpstr>Wingdings 3</vt:lpstr>
      <vt:lpstr>Stébla</vt:lpstr>
      <vt:lpstr>Podniková ekonomika</vt:lpstr>
      <vt:lpstr>Organizační pokyny  a informace</vt:lpstr>
      <vt:lpstr>Organizační pokyny  a informace</vt:lpstr>
      <vt:lpstr>Osnova přednášek z předmětu  Podniková ekonomika v akademickém roce 2020/2021.</vt:lpstr>
      <vt:lpstr>Osnova přednášek z předmětu  Podniková ekonomika v akademickém roce 2020/2021.</vt:lpstr>
      <vt:lpstr>Osnova přednášek z předmětu  Podniková ekonomika v akademickém roce 2020/2021.</vt:lpstr>
      <vt:lpstr>Podmínky ukončení studia předmětu  „Podniková ekonomika“</vt:lpstr>
      <vt:lpstr>Podmínky ukončení studia předmětu  „Podniková ekonomika“</vt:lpstr>
      <vt:lpstr>Literatura</vt:lpstr>
      <vt:lpstr>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B</dc:title>
  <dc:creator>Admin</dc:creator>
  <cp:lastModifiedBy>ryl0001</cp:lastModifiedBy>
  <cp:revision>125</cp:revision>
  <cp:lastPrinted>2020-09-25T06:16:44Z</cp:lastPrinted>
  <dcterms:created xsi:type="dcterms:W3CDTF">2009-09-21T10:03:30Z</dcterms:created>
  <dcterms:modified xsi:type="dcterms:W3CDTF">2021-05-21T08:22:49Z</dcterms:modified>
</cp:coreProperties>
</file>