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25.05.2021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Další informace k výuce budou poskytovány průběžně v </a:t>
            </a:r>
            <a:r>
              <a:rPr lang="cs-CZ" sz="2000" b="1" dirty="0" smtClean="0"/>
              <a:t>IS </a:t>
            </a:r>
            <a:r>
              <a:rPr lang="cs-CZ" sz="2000" b="1" dirty="0"/>
              <a:t>OPF.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Přednášky a semináře se konají online formou dle rozvrhu v MS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Podnikové propočty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2020/2021.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Opakování přednášek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Možnost absolvování zkouškového testu (online v IS)              (19. 5. 2021)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43507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„Podnikové propočty“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„Podnikové propočty“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v INFORMAČNÍM SYSTÉMU OPF.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899</TotalTime>
  <Words>573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Podnikové propočty</vt:lpstr>
      <vt:lpstr>Organizační pokyny  a informace</vt:lpstr>
      <vt:lpstr>Organizační pokyny  a informace</vt:lpstr>
      <vt:lpstr>Osnova přednášek z předmětu  Podnikové propočty v akademickém roce 2020/2021.</vt:lpstr>
      <vt:lpstr>Osnova přednášek z předmětu  Podnikové propočty v akademickém roce 2020/2021.</vt:lpstr>
      <vt:lpstr>Osnova přednášek z předmětu  Podnikové propočty v akademickém roce 2020/2021.</vt:lpstr>
      <vt:lpstr>Podmínky ukončení studia předmětu  „Podnikové propočty“</vt:lpstr>
      <vt:lpstr>Podmínky ukončení studia předmětu  „Podnikové propočty“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123</cp:revision>
  <cp:lastPrinted>2020-09-25T06:16:44Z</cp:lastPrinted>
  <dcterms:created xsi:type="dcterms:W3CDTF">2009-09-21T10:03:30Z</dcterms:created>
  <dcterms:modified xsi:type="dcterms:W3CDTF">2021-05-25T11:02:23Z</dcterms:modified>
</cp:coreProperties>
</file>