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48" r:id="rId3"/>
    <p:sldId id="349" r:id="rId4"/>
    <p:sldId id="343" r:id="rId5"/>
    <p:sldId id="309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1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38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plán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2464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400" dirty="0"/>
              <a:t>Finanční plán – výkazy dle plánované právní formy podnikání. 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Důležitá je logika porovnání příjmové strany (tržby, výnosy) a výdajové strany (nákladů), tak abyste byli schopni modelovat a predikovat objemy prodejů (ceny a marže) a nutné úhrady nákladů (fixní a variabilní). Rozdíl je pak zdrojem pro reinvestice do firmy, budování rezervy nebo může být zdrojem ztráty a konce podnikání (neuhrazení závazků=bankrot).</a:t>
            </a:r>
          </a:p>
          <a:p>
            <a:pPr lvl="0"/>
            <a:r>
              <a:rPr lang="cs-CZ" sz="1400" dirty="0"/>
              <a:t> </a:t>
            </a:r>
          </a:p>
          <a:p>
            <a:pPr lvl="0"/>
            <a:r>
              <a:rPr lang="cs-CZ" sz="1400" dirty="0"/>
              <a:t>Detailnost položek ve finančním plánu: první rok - měsíční údaje, 2.-3. rok mohou být roční hodnoty a výhled dle kritéria návratnosti investice, dle kritéria splatnosti investice, délky úvěru apod.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Vhodné zpracovat (jak příjmy i náklady) ve variantách – pesimistická, reálná a mírně optimistická. 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Používejte jednoduché, ale logické tabulky (nejlépe </a:t>
            </a:r>
            <a:r>
              <a:rPr lang="cs-CZ" sz="1400" dirty="0" err="1"/>
              <a:t>excel</a:t>
            </a:r>
            <a:r>
              <a:rPr lang="cs-CZ" sz="1400" dirty="0"/>
              <a:t>). Můžete využít vzorový soubor, který je v IS. </a:t>
            </a:r>
          </a:p>
          <a:p>
            <a:pPr lvl="0"/>
            <a:endParaRPr lang="en-GB" dirty="0"/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Finanční plán</a:t>
            </a:r>
          </a:p>
        </p:txBody>
      </p:sp>
    </p:spTree>
    <p:extLst>
      <p:ext uri="{BB962C8B-B14F-4D97-AF65-F5344CB8AC3E}">
        <p14:creationId xmlns:p14="http://schemas.microsoft.com/office/powerpoint/2010/main" val="79234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2464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1800" dirty="0"/>
              <a:t>Nezapomeňte na:</a:t>
            </a:r>
          </a:p>
          <a:p>
            <a:pPr marL="0" lvl="0" indent="0">
              <a:buNone/>
            </a:pPr>
            <a:endParaRPr lang="cs-CZ" sz="1800" dirty="0"/>
          </a:p>
          <a:p>
            <a:pPr lvl="0"/>
            <a:r>
              <a:rPr lang="cs-CZ" sz="1800" dirty="0"/>
              <a:t>Náklady před rozjezdem podnikání (vstupní investice, které utratíte než firma začne existovat)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Vložený kapitál (vlastní, cizí) – jakou formou, co vkládáte vy, co investor apod.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Příjmy z podnikání – marže, základem je predikce objemů prodejů výrobků/služeb v rámci cenové politiky (obecně T = p * Q). 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Znalost nákladové kalkulace pro produkty a služby je klíčová. Přece chci vědět kolik mě v nákladech stojí výroba konkrétního produktu/poskytnuté služby. Fixní platím pravidelně, variabilní mají závislost na objemech (víc vyrábím=více materiálu a surovin potřebuji). Pro nerozpočitatelné fixní náklady se uplatňují režie (správní, odbytová, výrobní). 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Náklady v čase rostou vlivem inflace, mění se ceny vstupů (energie, poplatky apod.). </a:t>
            </a:r>
          </a:p>
          <a:p>
            <a:pPr lvl="0"/>
            <a:endParaRPr lang="cs-CZ" sz="1800" dirty="0"/>
          </a:p>
          <a:p>
            <a:r>
              <a:rPr lang="cs-CZ" sz="1800" dirty="0"/>
              <a:t>Finanční ukazatele – analýza bodu zvratu, ukazatele rentability, likvidity, aktivity, zadluženosti, návratnost investice a další…dle potřeby.</a:t>
            </a:r>
          </a:p>
          <a:p>
            <a:pPr lvl="0"/>
            <a:endParaRPr lang="cs-CZ" sz="1800" dirty="0"/>
          </a:p>
          <a:p>
            <a:pPr lvl="0"/>
            <a:endParaRPr lang="cs-CZ" sz="1800" dirty="0"/>
          </a:p>
          <a:p>
            <a:pPr marL="0" lvl="0" indent="0">
              <a:buNone/>
            </a:pPr>
            <a:r>
              <a:rPr lang="cs-CZ" sz="1800" dirty="0"/>
              <a:t>Předpoklady pro finanční výkazy a ukazatele (dle vámi zakládané formy podnikání)</a:t>
            </a:r>
          </a:p>
          <a:p>
            <a:pPr lvl="0"/>
            <a:r>
              <a:rPr lang="cs-CZ" sz="1800" dirty="0"/>
              <a:t>Odhadovaný výkaz zisku a ztrát</a:t>
            </a:r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Odhadovaný výkaz cash-</a:t>
            </a:r>
            <a:r>
              <a:rPr lang="cs-CZ" sz="1800" dirty="0" err="1"/>
              <a:t>flow</a:t>
            </a:r>
            <a:endParaRPr lang="cs-CZ" sz="1800" dirty="0"/>
          </a:p>
          <a:p>
            <a:pPr lvl="0"/>
            <a:endParaRPr lang="cs-CZ" sz="1800" dirty="0"/>
          </a:p>
          <a:p>
            <a:pPr lvl="0"/>
            <a:r>
              <a:rPr lang="cs-CZ" sz="1800" dirty="0"/>
              <a:t>Odhadovaná rozvaha</a:t>
            </a:r>
          </a:p>
          <a:p>
            <a:pPr lvl="0"/>
            <a:endParaRPr lang="cs-CZ" sz="1800" dirty="0"/>
          </a:p>
          <a:p>
            <a:pPr lvl="0"/>
            <a:endParaRPr lang="en-GB" dirty="0"/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Finanční plán</a:t>
            </a:r>
          </a:p>
        </p:txBody>
      </p:sp>
    </p:spTree>
    <p:extLst>
      <p:ext uri="{BB962C8B-B14F-4D97-AF65-F5344CB8AC3E}">
        <p14:creationId xmlns:p14="http://schemas.microsoft.com/office/powerpoint/2010/main" val="229036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405</Words>
  <Application>Microsoft Office PowerPoint</Application>
  <PresentationFormat>Předvádění na obrazovce (16:9)</PresentationFormat>
  <Paragraphs>66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SLU</vt:lpstr>
      <vt:lpstr>Finanční plán </vt:lpstr>
      <vt:lpstr>Finanční plán</vt:lpstr>
      <vt:lpstr>Finanční plán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179</cp:revision>
  <dcterms:created xsi:type="dcterms:W3CDTF">2016-07-06T15:42:34Z</dcterms:created>
  <dcterms:modified xsi:type="dcterms:W3CDTF">2021-04-26T20:38:25Z</dcterms:modified>
</cp:coreProperties>
</file>