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4" r:id="rId3"/>
    <p:sldId id="287" r:id="rId4"/>
    <p:sldId id="289" r:id="rId5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28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43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Managing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 err="1"/>
              <a:t>Seminar</a:t>
            </a:r>
            <a:r>
              <a:rPr lang="cs-CZ" sz="1800" dirty="0"/>
              <a:t> 10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 smtClean="0"/>
              <a:t>businesses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498763"/>
            <a:ext cx="9083040" cy="65414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innovative</a:t>
            </a:r>
            <a:r>
              <a:rPr lang="cs-CZ" b="1" i="1" dirty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businesses</a:t>
            </a:r>
            <a:endParaRPr lang="en-US" b="1" i="1" dirty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Zástupný symbol pro obsah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2" t="2174" r="16157" b="2325"/>
          <a:stretch/>
        </p:blipFill>
        <p:spPr>
          <a:xfrm rot="10800000">
            <a:off x="1138843" y="1544387"/>
            <a:ext cx="10665229" cy="511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9349" y="260649"/>
            <a:ext cx="5184576" cy="676937"/>
          </a:xfrm>
        </p:spPr>
        <p:txBody>
          <a:bodyPr/>
          <a:lstStyle/>
          <a:p>
            <a:r>
              <a:rPr lang="cs-CZ" dirty="0" err="1"/>
              <a:t>Innovation</a:t>
            </a:r>
            <a:r>
              <a:rPr lang="cs-CZ" dirty="0"/>
              <a:t> and Business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11041063" cy="40322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/>
              <a:t>The effects of intense global influences are felt in all economies:</a:t>
            </a:r>
            <a:br>
              <a:rPr lang="en-US" sz="2000" dirty="0"/>
            </a:br>
            <a:endParaRPr lang="cs-CZ" sz="2000" dirty="0"/>
          </a:p>
          <a:p>
            <a:pPr lvl="1"/>
            <a:r>
              <a:rPr lang="cs-CZ" sz="1467" dirty="0">
                <a:solidFill>
                  <a:srgbClr val="30787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41218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</TotalTime>
  <Words>43</Words>
  <Application>Microsoft Office PowerPoint</Application>
  <PresentationFormat>Širokoúhlá obrazovka</PresentationFormat>
  <Paragraphs>11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Stébla</vt:lpstr>
      <vt:lpstr>Managing innovation Seminar 10</vt:lpstr>
      <vt:lpstr>Content</vt:lpstr>
      <vt:lpstr>Characteristics of successful innovative businesses</vt:lpstr>
      <vt:lpstr>Innovation and Business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84</cp:revision>
  <cp:lastPrinted>2021-02-04T07:05:32Z</cp:lastPrinted>
  <dcterms:created xsi:type="dcterms:W3CDTF">2021-01-21T06:09:51Z</dcterms:created>
  <dcterms:modified xsi:type="dcterms:W3CDTF">2021-05-26T09:45:06Z</dcterms:modified>
</cp:coreProperties>
</file>