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7" r:id="rId3"/>
    <p:sldId id="28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66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88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Mezinárodní marketing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424734" y="2976893"/>
            <a:ext cx="3573327" cy="11084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Požadavky na absolvování předmětu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Stoklasa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432375" y="576523"/>
            <a:ext cx="1861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Požadavky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8" y="1548711"/>
            <a:ext cx="11823431" cy="52236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1. Zpracování seminární práce – studenti si vytvoří 3-4 členné týmy a zpracují seminární práci na zadané téma. Za celý tým odevzdá práci do IS SU jen 1 student (soubor musí obsahovat příjmení studentů - </a:t>
            </a:r>
            <a:r>
              <a:rPr lang="cs-CZ" sz="3200" dirty="0" err="1">
                <a:solidFill>
                  <a:srgbClr val="008080"/>
                </a:solidFill>
              </a:rPr>
              <a:t>příjmení_příjmení_příjmení_příjmení</a:t>
            </a:r>
            <a:r>
              <a:rPr lang="cs-CZ" sz="3200" dirty="0">
                <a:solidFill>
                  <a:srgbClr val="008080"/>
                </a:solidFill>
              </a:rPr>
              <a:t> _název firmy) </a:t>
            </a:r>
          </a:p>
          <a:p>
            <a:pPr algn="just"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Pokud bude mít práce odpovídající úroveň, bude práce bodově ohodnocena maximálně </a:t>
            </a:r>
            <a:r>
              <a:rPr lang="cs-CZ" sz="3200" dirty="0">
                <a:solidFill>
                  <a:srgbClr val="FF0000"/>
                </a:solidFill>
              </a:rPr>
              <a:t>15 body.</a:t>
            </a:r>
          </a:p>
          <a:p>
            <a:pPr algn="just"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2. Předmět je uzavřen závěrečnou písemnou zkouškou (forma zkoušky  bude upřesněna s ohledem na pandemickou situaci) – </a:t>
            </a:r>
            <a:r>
              <a:rPr lang="cs-CZ" sz="3200" dirty="0">
                <a:solidFill>
                  <a:srgbClr val="FF0000"/>
                </a:solidFill>
              </a:rPr>
              <a:t>40 bodů 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3. Do celkového počtu bodů se započítávají výsledky z testu + seminární práce.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647" y="12152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59731" y="576523"/>
            <a:ext cx="3406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Klasifikační stupnice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647" y="121522"/>
            <a:ext cx="1464833" cy="1127893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3D12A89-D6F4-4E00-93C7-441F4BB12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97085"/>
              </p:ext>
            </p:extLst>
          </p:nvPr>
        </p:nvGraphicFramePr>
        <p:xfrm>
          <a:off x="2524836" y="1480781"/>
          <a:ext cx="5813946" cy="5128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7044">
                  <a:extLst>
                    <a:ext uri="{9D8B030D-6E8A-4147-A177-3AD203B41FA5}">
                      <a16:colId xmlns:a16="http://schemas.microsoft.com/office/drawing/2014/main" val="2570154279"/>
                    </a:ext>
                  </a:extLst>
                </a:gridCol>
                <a:gridCol w="3826902">
                  <a:extLst>
                    <a:ext uri="{9D8B030D-6E8A-4147-A177-3AD203B41FA5}">
                      <a16:colId xmlns:a16="http://schemas.microsoft.com/office/drawing/2014/main" val="2116304214"/>
                    </a:ext>
                  </a:extLst>
                </a:gridCol>
              </a:tblGrid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A</a:t>
                      </a: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55 - 52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923318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B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51 – 48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713471937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C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47 – 43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429643005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D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42 – 38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196112933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E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37 - 33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47740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313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138</Words>
  <Application>Microsoft Office PowerPoint</Application>
  <PresentationFormat>Širokoúhlá obrazovka</PresentationFormat>
  <Paragraphs>42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91</cp:revision>
  <dcterms:created xsi:type="dcterms:W3CDTF">2016-11-25T20:36:16Z</dcterms:created>
  <dcterms:modified xsi:type="dcterms:W3CDTF">2022-02-09T10:06:57Z</dcterms:modified>
</cp:coreProperties>
</file>