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312" r:id="rId6"/>
    <p:sldId id="260" r:id="rId7"/>
    <p:sldId id="261" r:id="rId8"/>
    <p:sldId id="262" r:id="rId9"/>
    <p:sldId id="307" r:id="rId10"/>
    <p:sldId id="263" r:id="rId11"/>
    <p:sldId id="308" r:id="rId12"/>
    <p:sldId id="309" r:id="rId13"/>
    <p:sldId id="310" r:id="rId14"/>
    <p:sldId id="311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47" d="100"/>
          <a:sy n="147" d="100"/>
        </p:scale>
        <p:origin x="6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05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59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629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prostředí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Jazykové rozdíly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=""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9788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Vliv náboženství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1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Vliv systému vzdělávání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=""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134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Vliv estetiky a umění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7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Vliv hodnot a názorů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=""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1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- opakování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prostředí.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Kultura – </a:t>
            </a:r>
            <a:r>
              <a:rPr lang="cs-CZ" sz="2400" dirty="0" smtClean="0">
                <a:solidFill>
                  <a:srgbClr val="002060"/>
                </a:solidFill>
              </a:rPr>
              <a:t>identita - jazyk, náboženství, zvyky, komunikace, tabu, chování, mýty, vzory, umění, hodnoty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Sociálně-kulturní prostředí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506" y="2283718"/>
            <a:ext cx="4872980" cy="263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rgbClr val="002060"/>
                </a:solidFill>
              </a:rPr>
              <a:t>Kulturní dimenze - </a:t>
            </a:r>
            <a:r>
              <a:rPr lang="cs-CZ" sz="2000" dirty="0" err="1" smtClean="0">
                <a:solidFill>
                  <a:srgbClr val="002060"/>
                </a:solidFill>
              </a:rPr>
              <a:t>Hofstede</a:t>
            </a: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Sociálně-kulturní prostředí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672" y="1851670"/>
            <a:ext cx="4734648" cy="24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Rysy kultury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7936" y="14280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 demografické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Psychické</a:t>
            </a: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Sub-kultura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=""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Globalizace vs. etnocentrismus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42523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Jazyk</a:t>
            </a:r>
          </a:p>
          <a:p>
            <a:r>
              <a:rPr lang="cs-CZ" sz="2400" dirty="0">
                <a:solidFill>
                  <a:srgbClr val="002060"/>
                </a:solidFill>
              </a:rPr>
              <a:t>Náboženství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Vzdělání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Estetika a umění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Hodnoty a názory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-kulturní faktory ovlivňující marketing v zahraničí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131</Words>
  <Application>Microsoft Macintosh PowerPoint</Application>
  <PresentationFormat>Předvádění na obrazovce (16:9)</PresentationFormat>
  <Paragraphs>60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Arial</vt:lpstr>
      <vt:lpstr>SLU</vt:lpstr>
      <vt:lpstr>Mezinárodní marketing  Socio-kulturní prostředí</vt:lpstr>
      <vt:lpstr>Obsah semináře</vt:lpstr>
      <vt:lpstr>Mezinárodní makroprostředí – PEST analýza</vt:lpstr>
      <vt:lpstr>Sociálně-kulturní prostředí</vt:lpstr>
      <vt:lpstr>Sociálně-kulturní prostředí</vt:lpstr>
      <vt:lpstr>Rysy kultury</vt:lpstr>
      <vt:lpstr>Sub-kultura</vt:lpstr>
      <vt:lpstr>Globalizace vs. etnocentrismus</vt:lpstr>
      <vt:lpstr>Socio-kulturní faktory ovlivňující marketing v zahraničí</vt:lpstr>
      <vt:lpstr>Jazykové rozdíly</vt:lpstr>
      <vt:lpstr>Vliv náboženství na marketing</vt:lpstr>
      <vt:lpstr>Vliv systému vzdělávání na marketing</vt:lpstr>
      <vt:lpstr>Vliv estetiky a umění na marketing</vt:lpstr>
      <vt:lpstr>Vliv hodnot a názorů na marketing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Microsoft Office</cp:lastModifiedBy>
  <cp:revision>48</cp:revision>
  <dcterms:created xsi:type="dcterms:W3CDTF">2016-07-06T15:42:34Z</dcterms:created>
  <dcterms:modified xsi:type="dcterms:W3CDTF">2021-03-16T13:19:11Z</dcterms:modified>
</cp:coreProperties>
</file>