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60" r:id="rId5"/>
    <p:sldId id="269" r:id="rId6"/>
    <p:sldId id="270" r:id="rId7"/>
    <p:sldId id="259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>
        <p:scale>
          <a:sx n="139" d="100"/>
          <a:sy n="139" d="100"/>
        </p:scale>
        <p:origin x="840" y="3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297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98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97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politika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002060"/>
                </a:solidFill>
              </a:rPr>
              <a:t>Reklama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Podpora prodeje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Public relations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Přímý marketing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3. Prvky </a:t>
            </a:r>
            <a:r>
              <a:rPr lang="cs-CZ" dirty="0" smtClean="0"/>
              <a:t>MKM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Mezinárodní marketingová komunikace - definice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</a:t>
            </a:r>
            <a:r>
              <a:rPr lang="cs-CZ" sz="2400" dirty="0" smtClean="0">
                <a:solidFill>
                  <a:srgbClr val="002060"/>
                </a:solidFill>
              </a:rPr>
              <a:t>Strategické cíle.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3 Tvorba strategie.</a:t>
            </a:r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MKM prvky.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smtClean="0"/>
              <a:t>Mezinárodní marketingová komunikace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1" y="1299774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Komunikace je proces sdělování, sdílení, přenosu a výměny významů a hodnot, </a:t>
            </a:r>
            <a:r>
              <a:rPr lang="cs-CZ" dirty="0" smtClean="0"/>
              <a:t>zahrnujících </a:t>
            </a:r>
            <a:r>
              <a:rPr lang="cs-CZ" dirty="0"/>
              <a:t>v širším významu nejen oblast informací, ale také dalších projevů a výsledků lidské činnosti, jako jsou nejrůznější nabízené produkty, stejně jako reakce zákazníků na ně. 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2966630"/>
            <a:ext cx="842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Řízené informování  cílových skupin, které vede k naplnění marketingových cílů.</a:t>
            </a:r>
            <a:endParaRPr lang="cs-CZ" b="1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3797627"/>
            <a:ext cx="842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Nejvíce ovlivněný prvek marketingového mixu v rámci mezinárodního marketingu.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73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 smtClean="0"/>
              <a:t>Specifika mezinárodní </a:t>
            </a:r>
            <a:r>
              <a:rPr lang="cs-CZ" dirty="0" err="1" smtClean="0"/>
              <a:t>mark</a:t>
            </a:r>
            <a:r>
              <a:rPr lang="cs-CZ" dirty="0" smtClean="0"/>
              <a:t>. komunikace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0684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</a:rPr>
              <a:t>Ekonomický rozvoj země,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sociální struktura společnosti a vliv autorit,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míra gramotnosti země a úroveň vzdělání,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kulturní prostředí (jazyk, náboženství, etika, morálka),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stupeň nacionalismu a národního uvědomění v zemi,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postoje k riziku a postoje ke zdraví,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pokrytí země jednotlivými médii,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nezávislost masmédií na státu,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legislativní omezení forem marketingové komunikace,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mezinárodní akceptování obchodního jména (značky),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image země původu zboží. 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83568" y="1131590"/>
            <a:ext cx="3888432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rgbClr val="002060"/>
                </a:solidFill>
              </a:rPr>
              <a:t>Informovat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Stimulovat poptávku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Diferenciace – odlišení se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Užitek a hodnota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Stabilní obrat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Budování značky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Posílení image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Strategie -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84249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Stanovení cíle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Zvážení odlišností od tuzemského trhu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Volba cílové skupiny – </a:t>
            </a:r>
            <a:r>
              <a:rPr lang="cs-CZ" sz="2400" dirty="0" err="1" smtClean="0">
                <a:solidFill>
                  <a:srgbClr val="002060"/>
                </a:solidFill>
              </a:rPr>
              <a:t>targeting</a:t>
            </a:r>
            <a:r>
              <a:rPr lang="cs-CZ" sz="2400" dirty="0" smtClean="0">
                <a:solidFill>
                  <a:srgbClr val="002060"/>
                </a:solidFill>
              </a:rPr>
              <a:t> – segmentace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Definice sdělení – výhody, odlišnosti, funkce, informace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Stanovení rozpočtu – na základě cílů a charakteristik trhu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Formulace sdělení – slogan, </a:t>
            </a:r>
            <a:r>
              <a:rPr lang="cs-CZ" sz="2400" dirty="0" err="1" smtClean="0">
                <a:solidFill>
                  <a:srgbClr val="002060"/>
                </a:solidFill>
              </a:rPr>
              <a:t>claim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message</a:t>
            </a:r>
            <a:r>
              <a:rPr lang="cs-CZ" sz="2400" dirty="0" smtClean="0">
                <a:solidFill>
                  <a:srgbClr val="002060"/>
                </a:solidFill>
              </a:rPr>
              <a:t> – v souladu s cíli a trhem (segmentem)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Výběr nástrojů a tvorba plánu komunikace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Volba reklamní agentury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Implementace strategie na daném trhu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Zhodnocení výsledků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Další krok na základě porovnání výsledků s cíli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Tvorba kampaně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53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Kybernetický model komunikace</a:t>
            </a:r>
          </a:p>
        </p:txBody>
      </p:sp>
      <p:grpSp>
        <p:nvGrpSpPr>
          <p:cNvPr id="4" name="Group 60"/>
          <p:cNvGrpSpPr>
            <a:grpSpLocks noChangeAspect="1"/>
          </p:cNvGrpSpPr>
          <p:nvPr/>
        </p:nvGrpSpPr>
        <p:grpSpPr bwMode="auto">
          <a:xfrm>
            <a:off x="611560" y="915566"/>
            <a:ext cx="7848600" cy="3778349"/>
            <a:chOff x="2198" y="4433"/>
            <a:chExt cx="7200" cy="4320"/>
          </a:xfrm>
        </p:grpSpPr>
        <p:sp>
          <p:nvSpPr>
            <p:cNvPr id="5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zakódování</a:t>
              </a: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přenos médiem</a:t>
              </a: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dekódování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6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ŠUM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reakce</a:t>
              </a:r>
            </a:p>
          </p:txBody>
        </p: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zpětná vazba</a:t>
              </a: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příjemce sdělení</a:t>
              </a: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/>
                <a:t>odesílatel (zdroj) sdělení</a:t>
              </a:r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0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864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1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2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 fungují?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Globální vs. Adaptovaná strategie?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strategie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=""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 fungují?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337</Words>
  <Application>Microsoft Macintosh PowerPoint</Application>
  <PresentationFormat>Předvádění na obrazovce (16:9)</PresentationFormat>
  <Paragraphs>84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Arial</vt:lpstr>
      <vt:lpstr>SLU</vt:lpstr>
      <vt:lpstr>Mezinárodní marketing  Mezinárodní komunikační politika</vt:lpstr>
      <vt:lpstr>Obsah semináře</vt:lpstr>
      <vt:lpstr>Mezinárodní marketingová komunikace</vt:lpstr>
      <vt:lpstr>Specifika mezinárodní mark. komunikace</vt:lpstr>
      <vt:lpstr>Strategie - cíle</vt:lpstr>
      <vt:lpstr>Tvorba kampaně</vt:lpstr>
      <vt:lpstr>Kybernetický model komunikace</vt:lpstr>
      <vt:lpstr>Globální vs. Adaptovaná strategie?</vt:lpstr>
      <vt:lpstr>Push a pull strategie</vt:lpstr>
      <vt:lpstr>3. Prvky MKM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Microsoft Office</cp:lastModifiedBy>
  <cp:revision>60</cp:revision>
  <dcterms:created xsi:type="dcterms:W3CDTF">2016-07-06T15:42:34Z</dcterms:created>
  <dcterms:modified xsi:type="dcterms:W3CDTF">2021-04-20T09:27:39Z</dcterms:modified>
</cp:coreProperties>
</file>