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84" r:id="rId3"/>
    <p:sldId id="285" r:id="rId4"/>
    <p:sldId id="286" r:id="rId5"/>
    <p:sldId id="287" r:id="rId6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Skripta</a:t>
            </a:r>
            <a:br>
              <a:rPr lang="cs-CZ" dirty="0" smtClean="0"/>
            </a:br>
            <a:r>
              <a:rPr lang="cs-CZ" dirty="0" smtClean="0"/>
              <a:t>Management inovací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 Management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Kapitola Inovace</a:t>
            </a:r>
          </a:p>
          <a:p>
            <a:r>
              <a:rPr lang="cs-CZ" dirty="0" smtClean="0"/>
              <a:t>Charakteristika + příklad produktové, procesní, marketingové a organizační inovace – kategorizace inovací, technické a netechnické inovace, stupně inovací str. 11</a:t>
            </a:r>
          </a:p>
          <a:p>
            <a:r>
              <a:rPr lang="cs-CZ" dirty="0" smtClean="0"/>
              <a:t>Bariéry inovací (ekonomické, podnikové, ostatní) str. 17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Kapitola Inovační proces</a:t>
            </a:r>
          </a:p>
          <a:p>
            <a:r>
              <a:rPr lang="cs-CZ" dirty="0" smtClean="0"/>
              <a:t>Inovační model páté generace str. 27</a:t>
            </a:r>
            <a:endParaRPr lang="cs-CZ" dirty="0"/>
          </a:p>
          <a:p>
            <a:r>
              <a:rPr lang="cs-CZ" dirty="0" smtClean="0"/>
              <a:t>Inovační model podle Žižlavského str. 28</a:t>
            </a:r>
          </a:p>
          <a:p>
            <a:r>
              <a:rPr lang="cs-CZ" dirty="0" smtClean="0"/>
              <a:t>Podmínky pro rozvoj inovačního procesu v podniku str. 32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35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 Management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Kapitola Management inovací</a:t>
            </a:r>
          </a:p>
          <a:p>
            <a:r>
              <a:rPr lang="cs-CZ" dirty="0" smtClean="0"/>
              <a:t>Proces řízení inovací str. 37</a:t>
            </a:r>
          </a:p>
          <a:p>
            <a:r>
              <a:rPr lang="cs-CZ" dirty="0" smtClean="0"/>
              <a:t>Při tvorbě strategie věnovat pozornost oblastem (Vacek, 2008), str. 38</a:t>
            </a:r>
          </a:p>
          <a:p>
            <a:r>
              <a:rPr lang="cs-CZ" dirty="0" smtClean="0"/>
              <a:t>Strategie podle Pitry, typy strategií, str. 39</a:t>
            </a:r>
          </a:p>
          <a:p>
            <a:r>
              <a:rPr lang="cs-CZ" dirty="0" smtClean="0"/>
              <a:t>Strategie podle stupně novosti str. 41</a:t>
            </a:r>
          </a:p>
          <a:p>
            <a:r>
              <a:rPr lang="cs-CZ" dirty="0" smtClean="0"/>
              <a:t>Stádia inovačního projektu str. 46</a:t>
            </a:r>
          </a:p>
          <a:p>
            <a:r>
              <a:rPr lang="cs-CZ" dirty="0" smtClean="0"/>
              <a:t>Podmínky pro úspěšnou implementaci inovační strategie str. 47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Kapitola Měření a hodnocení inovační výkonnosti</a:t>
            </a:r>
          </a:p>
          <a:p>
            <a:r>
              <a:rPr lang="cs-CZ" dirty="0" smtClean="0"/>
              <a:t>Faktory úspěchu a selhání inovací dle </a:t>
            </a:r>
            <a:r>
              <a:rPr lang="cs-CZ" dirty="0" err="1" smtClean="0"/>
              <a:t>Henarda</a:t>
            </a:r>
            <a:r>
              <a:rPr lang="cs-CZ" dirty="0" smtClean="0"/>
              <a:t> a </a:t>
            </a:r>
            <a:r>
              <a:rPr lang="cs-CZ" dirty="0" err="1" smtClean="0"/>
              <a:t>Szymanského</a:t>
            </a:r>
            <a:r>
              <a:rPr lang="cs-CZ" dirty="0" smtClean="0"/>
              <a:t> (2001) a Žižlavský (2012) str. 51</a:t>
            </a:r>
          </a:p>
          <a:p>
            <a:r>
              <a:rPr lang="cs-CZ" dirty="0" smtClean="0"/>
              <a:t>Indikátory měření inovační schopnosti str. 56</a:t>
            </a:r>
          </a:p>
          <a:p>
            <a:r>
              <a:rPr lang="cs-CZ" dirty="0" smtClean="0"/>
              <a:t>Finanční a nefinanční ukazatele inovační výkonnosti str. 58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30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 Management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Kapitola Metody a přístupy využívané v managementu inovací str. 71 (nic)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Kapitola Uzavřené a otevřené inovace</a:t>
            </a:r>
          </a:p>
          <a:p>
            <a:r>
              <a:rPr lang="cs-CZ" dirty="0" smtClean="0"/>
              <a:t>Uzavřené inovace str. 82</a:t>
            </a:r>
          </a:p>
          <a:p>
            <a:r>
              <a:rPr lang="cs-CZ" dirty="0" smtClean="0"/>
              <a:t>Otevřené inovace str. 85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Správa inovací v rámci </a:t>
            </a:r>
            <a:r>
              <a:rPr lang="cs-CZ" b="1" dirty="0" err="1" smtClean="0"/>
              <a:t>corporate</a:t>
            </a:r>
            <a:r>
              <a:rPr lang="cs-CZ" b="1" dirty="0" smtClean="0"/>
              <a:t> </a:t>
            </a:r>
            <a:r>
              <a:rPr lang="cs-CZ" b="1" dirty="0" err="1" smtClean="0"/>
              <a:t>governance</a:t>
            </a:r>
            <a:endParaRPr lang="cs-CZ" b="1" dirty="0"/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založená na decentralizaci str. 92</a:t>
            </a:r>
          </a:p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založená na interní strategické kontrole str. 93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25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Skripta Management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Kapitola Inovace jako faktor konkurenceschopnosti podniku</a:t>
            </a:r>
          </a:p>
          <a:p>
            <a:r>
              <a:rPr lang="cs-CZ" dirty="0" smtClean="0"/>
              <a:t>Zavádění inovací je rozhodující podmínkou zvyšování konkurenceschopnosti str. 99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Kapitola </a:t>
            </a:r>
            <a:r>
              <a:rPr lang="cs-CZ" b="1" dirty="0" smtClean="0"/>
              <a:t>Inovační systémy</a:t>
            </a:r>
            <a:endParaRPr lang="cs-CZ" b="1" dirty="0"/>
          </a:p>
          <a:p>
            <a:r>
              <a:rPr lang="cs-CZ" dirty="0" smtClean="0"/>
              <a:t>Nástroje inovační politiky rozděleny do 3 skupin, str. 104</a:t>
            </a:r>
          </a:p>
          <a:p>
            <a:r>
              <a:rPr lang="cs-CZ" dirty="0" smtClean="0"/>
              <a:t>Co je klastr str. 116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3087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223</TotalTime>
  <Words>276</Words>
  <Application>Microsoft Office PowerPoint</Application>
  <PresentationFormat>Širokoúhlá obrazovka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Stébla</vt:lpstr>
      <vt:lpstr>Skripta Management inovací</vt:lpstr>
      <vt:lpstr>Skripta Management inovací</vt:lpstr>
      <vt:lpstr>Skripta Management inovací</vt:lpstr>
      <vt:lpstr>Skripta Management inovací</vt:lpstr>
      <vt:lpstr>Skripta Management inovací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57</cp:revision>
  <cp:lastPrinted>2021-04-06T08:39:34Z</cp:lastPrinted>
  <dcterms:created xsi:type="dcterms:W3CDTF">2021-01-21T06:09:51Z</dcterms:created>
  <dcterms:modified xsi:type="dcterms:W3CDTF">2021-05-19T07:36:09Z</dcterms:modified>
</cp:coreProperties>
</file>