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0B7EC-916F-402A-B39E-58D8DAB1F919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7B5A7-5FA6-429C-AB2E-8EC1088F2B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244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33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2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446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32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264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103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92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38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7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64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8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98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08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25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204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05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91025-C1B3-4CF7-9FFD-C64EE317C177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1E4F14-359F-4F3E-814D-E1B7AC4516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628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Business Model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Seminář č. </a:t>
            </a:r>
            <a:r>
              <a:rPr lang="cs-CZ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5434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Obchodní model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Obchodní model poskytuje koncepční přehled o tom, jak podnik vytváří a zachycuje svou hodnotu.</a:t>
            </a:r>
          </a:p>
          <a:p>
            <a:r>
              <a:rPr lang="cs-CZ" sz="2400" dirty="0" smtClean="0"/>
              <a:t>Není statický dokument.</a:t>
            </a:r>
          </a:p>
          <a:p>
            <a:r>
              <a:rPr lang="cs-CZ" sz="2400" dirty="0" smtClean="0"/>
              <a:t>Skládá se ze 3 pilířů:</a:t>
            </a:r>
          </a:p>
          <a:p>
            <a:pPr lvl="1"/>
            <a:r>
              <a:rPr lang="cs-CZ" sz="2400" dirty="0" smtClean="0"/>
              <a:t>Vytvoření hodnoty</a:t>
            </a:r>
          </a:p>
          <a:p>
            <a:pPr lvl="1"/>
            <a:r>
              <a:rPr lang="cs-CZ" sz="2400" dirty="0" smtClean="0"/>
              <a:t>Nabídka hodnoty</a:t>
            </a:r>
          </a:p>
          <a:p>
            <a:pPr lvl="1"/>
            <a:r>
              <a:rPr lang="cs-CZ" sz="2400" dirty="0" smtClean="0"/>
              <a:t>Zachycení hodnoty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0569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Business Model </a:t>
            </a:r>
            <a:r>
              <a:rPr lang="cs-CZ" dirty="0" err="1" smtClean="0"/>
              <a:t>Canvas</a:t>
            </a:r>
            <a:endParaRPr lang="cs-CZ" dirty="0"/>
          </a:p>
        </p:txBody>
      </p:sp>
      <p:pic>
        <p:nvPicPr>
          <p:cNvPr id="4" name="Zástupný symbol pro obsah 3" descr="Schéma podnikatelského modelu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857" y="1747157"/>
            <a:ext cx="9290957" cy="47189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8149968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43</Words>
  <Application>Microsoft Office PowerPoint</Application>
  <PresentationFormat>Širokoúhlá obrazovka</PresentationFormat>
  <Paragraphs>10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Stébla</vt:lpstr>
      <vt:lpstr>Business Model</vt:lpstr>
      <vt:lpstr>Obchodní model</vt:lpstr>
      <vt:lpstr>Business Model Canvas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</dc:title>
  <dc:creator>ryl0001</dc:creator>
  <cp:lastModifiedBy>ryl0001</cp:lastModifiedBy>
  <cp:revision>12</cp:revision>
  <cp:lastPrinted>2021-02-04T06:28:22Z</cp:lastPrinted>
  <dcterms:created xsi:type="dcterms:W3CDTF">2021-01-13T11:17:18Z</dcterms:created>
  <dcterms:modified xsi:type="dcterms:W3CDTF">2021-05-19T07:54:31Z</dcterms:modified>
</cp:coreProperties>
</file>