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84" r:id="rId3"/>
    <p:sldId id="285" r:id="rId4"/>
    <p:sldId id="286" r:id="rId5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92" d="100"/>
          <a:sy n="92" d="100"/>
        </p:scale>
        <p:origin x="77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958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1098" y="1"/>
            <a:ext cx="2944958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25BF09-B989-481A-9255-E6A51D3C4848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243"/>
            <a:ext cx="2944958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1098" y="9428243"/>
            <a:ext cx="2944958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10EE3C-17B5-4125-94AB-E71173619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869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CCE5B-28D9-4CC1-A152-09933EB816BC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3362BB-2170-43E9-8B3B-30D65C07CF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227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871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5496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4556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12705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49847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9738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45830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6013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774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756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2438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687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9481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862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51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6089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261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Inovace - opakování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Ing. Žaneta </a:t>
            </a:r>
            <a:r>
              <a:rPr lang="cs-CZ" dirty="0" err="1"/>
              <a:t>Rylková</a:t>
            </a:r>
            <a:r>
              <a:rPr lang="cs-CZ" dirty="0"/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2584122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Základním cílem inovace je:</a:t>
            </a:r>
          </a:p>
          <a:p>
            <a:r>
              <a:rPr lang="cs-CZ" dirty="0"/>
              <a:t>Rozdíl mezi inovací produktu, procesu, pozice, paradigmatu</a:t>
            </a:r>
          </a:p>
          <a:p>
            <a:r>
              <a:rPr lang="cs-CZ" dirty="0"/>
              <a:t>Pyramida inovací dle </a:t>
            </a:r>
            <a:r>
              <a:rPr lang="cs-CZ" dirty="0" err="1"/>
              <a:t>Garyho</a:t>
            </a:r>
            <a:r>
              <a:rPr lang="cs-CZ" dirty="0"/>
              <a:t> </a:t>
            </a:r>
            <a:r>
              <a:rPr lang="cs-CZ" dirty="0" err="1"/>
              <a:t>Hamela</a:t>
            </a:r>
            <a:endParaRPr lang="cs-CZ" dirty="0"/>
          </a:p>
          <a:p>
            <a:r>
              <a:rPr lang="cs-CZ" dirty="0"/>
              <a:t>Inovace dle míry novosti dělíme na:</a:t>
            </a:r>
          </a:p>
          <a:p>
            <a:r>
              <a:rPr lang="cs-CZ" dirty="0"/>
              <a:t>Nový životní cyklus produktů zahajuje jaký typ inovace?</a:t>
            </a:r>
          </a:p>
          <a:p>
            <a:r>
              <a:rPr lang="cs-CZ" dirty="0"/>
              <a:t>Produktový monitoring sleduje:</a:t>
            </a:r>
          </a:p>
          <a:p>
            <a:r>
              <a:rPr lang="cs-CZ" dirty="0"/>
              <a:t>Východiska konkurenceschopnosti dle OECD jsou spatřována v jakých oblastech?</a:t>
            </a:r>
          </a:p>
          <a:p>
            <a:r>
              <a:rPr lang="cs-CZ" dirty="0"/>
              <a:t>Magický trojúhelník měřící úspěšnost inovace zahrnuje:</a:t>
            </a:r>
          </a:p>
          <a:p>
            <a:r>
              <a:rPr lang="cs-CZ" dirty="0"/>
              <a:t>Průzkum, volba, implementace a učení se jsou fáze:</a:t>
            </a:r>
          </a:p>
          <a:p>
            <a:r>
              <a:rPr lang="cs-CZ" dirty="0"/>
              <a:t>Co představuje obchodní model pro podnikatelský subjekt?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5358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Chování, postoje, pocity, které charakterizují život v organizaci, jsou nazývány:</a:t>
            </a:r>
          </a:p>
          <a:p>
            <a:r>
              <a:rPr lang="cs-CZ" dirty="0"/>
              <a:t>SWOT analýza je výstupem:</a:t>
            </a:r>
          </a:p>
          <a:p>
            <a:r>
              <a:rPr lang="cs-CZ" dirty="0"/>
              <a:t>Strategie modrého oceánu znamená:</a:t>
            </a:r>
          </a:p>
          <a:p>
            <a:r>
              <a:rPr lang="cs-CZ" dirty="0"/>
              <a:t>Strategie přírůstkových inovací:</a:t>
            </a:r>
          </a:p>
          <a:p>
            <a:r>
              <a:rPr lang="cs-CZ" dirty="0"/>
              <a:t>U netechnických inovací v České republice převažují:</a:t>
            </a:r>
          </a:p>
          <a:p>
            <a:r>
              <a:rPr lang="cs-CZ" dirty="0"/>
              <a:t>U technických inovací v České republice převažují:</a:t>
            </a:r>
          </a:p>
          <a:p>
            <a:r>
              <a:rPr lang="cs-CZ" dirty="0"/>
              <a:t>Inovační výkonnost členských států EU a vybraných zemí mimo EU je posuzována ukazatelem:</a:t>
            </a:r>
          </a:p>
          <a:p>
            <a:r>
              <a:rPr lang="cs-CZ" dirty="0"/>
              <a:t>Česká republika patří do skupiny zemí dle hodnocení inovační výkonnosti do kategorie:</a:t>
            </a:r>
          </a:p>
          <a:p>
            <a:r>
              <a:rPr lang="cs-CZ" dirty="0"/>
              <a:t>Hodnocení zemí v rámci konkurenceschopnosti se opírá o: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2205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Která organizace předkládá vládě návrhy na posílení konkurenceschopnosti a hospodářského růstu z oblasti vědy, výzkumu a inovací:</a:t>
            </a:r>
          </a:p>
          <a:p>
            <a:r>
              <a:rPr lang="cs-CZ" dirty="0"/>
              <a:t>Základní výzkum:</a:t>
            </a:r>
          </a:p>
          <a:p>
            <a:r>
              <a:rPr lang="cs-CZ" dirty="0"/>
              <a:t>Program TREND je vytvořen na podporu:</a:t>
            </a:r>
          </a:p>
          <a:p>
            <a:r>
              <a:rPr lang="cs-CZ" dirty="0"/>
              <a:t>Nástupcem Operačního programu Podnikání a inovace pro konkurenceschopnost je:</a:t>
            </a:r>
          </a:p>
          <a:p>
            <a:r>
              <a:rPr lang="cs-CZ" dirty="0"/>
              <a:t>Ve struktuře ochrany duševního majetku najdeme kategorii „technické řešení“, do které patří:</a:t>
            </a:r>
          </a:p>
          <a:p>
            <a:r>
              <a:rPr lang="cs-CZ" dirty="0"/>
              <a:t>Pro vzhled výrobku nebo jeho části, pokud jde o design (linie, obrysy, tvary výrobku, barvy, struktura materiálu, zdobení) se používá ochrana majetku pomocí: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8150654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404</TotalTime>
  <Words>256</Words>
  <Application>Microsoft Office PowerPoint</Application>
  <PresentationFormat>Širokoúhlá obrazovka</PresentationFormat>
  <Paragraphs>30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Stébla</vt:lpstr>
      <vt:lpstr>Inovace - opakování</vt:lpstr>
      <vt:lpstr>Otázky</vt:lpstr>
      <vt:lpstr>Otázky</vt:lpstr>
      <vt:lpstr>Otázky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Rylkova</dc:creator>
  <cp:lastModifiedBy>ryl0001</cp:lastModifiedBy>
  <cp:revision>92</cp:revision>
  <cp:lastPrinted>2021-04-06T08:39:34Z</cp:lastPrinted>
  <dcterms:created xsi:type="dcterms:W3CDTF">2021-01-21T06:09:51Z</dcterms:created>
  <dcterms:modified xsi:type="dcterms:W3CDTF">2021-05-19T07:53:13Z</dcterms:modified>
</cp:coreProperties>
</file>