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59" r:id="rId3"/>
    <p:sldId id="260" r:id="rId4"/>
    <p:sldId id="262" r:id="rId5"/>
    <p:sldId id="263" r:id="rId6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5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0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32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4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47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6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378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23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72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51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2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94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2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Řízení inovací - Seminář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6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propojující podnikání a 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Vyjmenujte 10 témat podnikových inovací a podnikání a uveďte u těchto témat stručnou charakteristiku.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44512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propojující podnikání a 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4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0779" y="0"/>
            <a:ext cx="10482349" cy="655042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2500" b="1" dirty="0" smtClean="0"/>
              <a:t>Modelová situace</a:t>
            </a:r>
            <a:endParaRPr lang="cs-CZ" sz="2500" b="1" dirty="0"/>
          </a:p>
          <a:p>
            <a:pPr marL="0" indent="0">
              <a:buNone/>
            </a:pPr>
            <a:r>
              <a:rPr lang="cs-CZ" sz="2500" dirty="0"/>
              <a:t>Paní Nela Víšková žila ve středně velkém městě, vystudovala pedagogickou školu a nějakou dobu pracovala jako vychovatelka v ústavu pro postižené – tato práce ji bavila a naplňovala. Po roce 1990 podlehla pokušení začít podnikat – nejdříve jí zcela nevyšlo podnikání v oblasti cestovního ruchu, poté zkrachovala i cukrárna, kde zároveň chtěla působit jako zaměstnavatel pro zdravotně postižené. Právě kvůli nim tak oddalovala ukončení činnosti, až se dostala do značných problémů se zadlužeností a neschopností splácet. Nicméně si odtud odnesla nápad na výrobu kostek ledu s ovocem – přírodního chutného a dekorativního prvku pro výrobu alkoholických i nealkoholických koktejlů, které si ve složení 40 % ovoce, 60 % voda pokusila i patentovat.</a:t>
            </a:r>
          </a:p>
          <a:p>
            <a:pPr marL="0" indent="0">
              <a:buNone/>
            </a:pPr>
            <a:r>
              <a:rPr lang="cs-CZ" sz="2500" dirty="0"/>
              <a:t>Vzhledem k tomu, že neměla žádný vstupní kapitál ani možnost ho získat (kvůli dluhům), pokouší se najít investora i jinak, a to formou poměrně odvážnou – vystupuje v televizním pořadu Den D a tam se svým nápadem oslovuje skupinu známých investorských osobností. Její vystoupení rozhodně zaujme, nicméně poté, co přizná, že vlastně o některých základních věcech nepřemýšlela a spíš by se chtěla o nich poradit, a není schopna odpovědět na otázku distribuce, zájem investorů ochladl. Nela však za uvedení svého nápadu do podnikatelského života bojuje dál – články o ní a jejím nápadu se objevují i v celostátním tisku – základním propagačním mottem je obrázek kostky ledu s jahodou. Nela má představu, že na trhu by prodávala balení o hmotnosti 5 kg kostek za 150 Kč.</a:t>
            </a:r>
          </a:p>
          <a:p>
            <a:pPr marL="0" indent="0">
              <a:buNone/>
            </a:pPr>
            <a:r>
              <a:rPr lang="cs-CZ" sz="2500" dirty="0"/>
              <a:t>Postupně </a:t>
            </a:r>
            <a:r>
              <a:rPr lang="cs-CZ" sz="2500" dirty="0" smtClean="0"/>
              <a:t>navazuje </a:t>
            </a:r>
            <a:r>
              <a:rPr lang="cs-CZ" sz="2500" dirty="0"/>
              <a:t>další kontakty, a to jak</a:t>
            </a:r>
          </a:p>
          <a:p>
            <a:pPr lvl="0"/>
            <a:r>
              <a:rPr lang="cs-CZ" sz="2500" dirty="0"/>
              <a:t>S potenciálními zákazníky (účastní se kvalifikačních zkoušek na hotelových školách, kde jako jedno ze zadání je využít pro občerstvení její ledové kostky s ovocem, jedná s obchodním řetězcem Makro o možných dodávkách, jedná s manažerkou Ewy </a:t>
            </a:r>
            <a:r>
              <a:rPr lang="cs-CZ" sz="2500" dirty="0" err="1"/>
              <a:t>Farné</a:t>
            </a:r>
            <a:r>
              <a:rPr lang="cs-CZ" sz="2500" dirty="0"/>
              <a:t> o propagaci na hudebních festivalech),</a:t>
            </a:r>
          </a:p>
          <a:p>
            <a:pPr lvl="0"/>
            <a:r>
              <a:rPr lang="cs-CZ" sz="2500" dirty="0"/>
              <a:t>Se spolupracujícími subjekty (Coca-Cola, výrobce bezlepkových mražených zákusků, </a:t>
            </a:r>
            <a:r>
              <a:rPr lang="cs-CZ" sz="2500" dirty="0" err="1"/>
              <a:t>Nowaco</a:t>
            </a:r>
            <a:r>
              <a:rPr lang="cs-CZ" sz="2500" dirty="0"/>
              <a:t>),</a:t>
            </a:r>
          </a:p>
          <a:p>
            <a:pPr lvl="0"/>
            <a:r>
              <a:rPr lang="cs-CZ" sz="2500" dirty="0"/>
              <a:t>Tak s možnými podílníky a investory (ozývají se jí sami, případně je hledá na inzerát).</a:t>
            </a:r>
          </a:p>
          <a:p>
            <a:pPr marL="0" indent="0">
              <a:buNone/>
            </a:pPr>
            <a:r>
              <a:rPr lang="cs-CZ" sz="2500" dirty="0"/>
              <a:t>Všechny výše uvedené aktivity Nela realizuje, aniž by vůbec měla prostory a zařízení pro výrobu.</a:t>
            </a:r>
          </a:p>
          <a:p>
            <a:pPr marL="0" indent="0">
              <a:buNone/>
            </a:pPr>
            <a:r>
              <a:rPr lang="cs-CZ" sz="2500" dirty="0"/>
              <a:t>Většina lidí, se kterými jedná, postupně po nějakém čase od dané spolupráce z různých důvodů odstupuje. Ať jsou jejich důvody jakékoli, ve většině případů jde o věci, které věděli od začátku, a je zajímavé, že si je uvědomí až se značným odstupem (sezónnost produktu, nedostatečná originalita pro patentovou ochranu, náročnost distribuce, </a:t>
            </a:r>
            <a:r>
              <a:rPr lang="cs-CZ" sz="2500"/>
              <a:t>nízká </a:t>
            </a:r>
            <a:r>
              <a:rPr lang="cs-CZ" sz="2500" smtClean="0"/>
              <a:t>návratnost, </a:t>
            </a:r>
            <a:r>
              <a:rPr lang="cs-CZ" sz="2500" dirty="0"/>
              <a:t>neschopnost Nely myslet na dostatečný zisk atd.).</a:t>
            </a:r>
          </a:p>
          <a:p>
            <a:pPr marL="0" indent="0">
              <a:buNone/>
            </a:pPr>
            <a:r>
              <a:rPr lang="cs-CZ" sz="2500" dirty="0"/>
              <a:t>Podnikání s ledovými kostkami tak zůstalo na ledu.</a:t>
            </a:r>
          </a:p>
          <a:p>
            <a:pPr marL="0" indent="0">
              <a:buNone/>
            </a:pPr>
            <a:r>
              <a:rPr lang="cs-CZ" sz="2500" dirty="0"/>
              <a:t>Časem však Nela nachází jinou podnikatelskou aktivitu – nabízí zájemcům „terapii srdcem“. Jde o komunikaci s lidmi, kteří se ocitli v životních situacích, postavení určité bezradnosti a cítí potřebu řešit svůj život, přitom jejich situace není taková, aby aktuálně vyžadovala vysoce profesionální psychologickou pomoc. V tomto podnikání je velmi úspěšná, spolupracuje s řadou dalších lidí, její zákaznický segment je značný a počet zájemců roste díky internetové komunikaci a šířením pomocí dobrého slova.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b="1" dirty="0"/>
              <a:t>Otázky k diskuzi: Osobnost podnikatelky, Podnikání s kostkami ledu, Podnikání v oblasti terapií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77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Modelová situace </a:t>
            </a:r>
            <a:r>
              <a:rPr lang="cs-CZ" smtClean="0"/>
              <a:t>-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3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609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Stébla</vt:lpstr>
      <vt:lpstr>Řízení inovací - Seminář 2</vt:lpstr>
      <vt:lpstr>Oblasti propojující podnikání a inovace</vt:lpstr>
      <vt:lpstr>Oblasti propojující podnikání a inovace</vt:lpstr>
      <vt:lpstr>Prezentace aplikace PowerPoint</vt:lpstr>
      <vt:lpstr>Modelová situace - hodnocení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ryl0001</cp:lastModifiedBy>
  <cp:revision>15</cp:revision>
  <cp:lastPrinted>2020-03-03T05:44:59Z</cp:lastPrinted>
  <dcterms:created xsi:type="dcterms:W3CDTF">2020-03-03T05:36:30Z</dcterms:created>
  <dcterms:modified xsi:type="dcterms:W3CDTF">2021-05-19T07:57:15Z</dcterms:modified>
</cp:coreProperties>
</file>