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9"/>
  </p:handoutMasterIdLst>
  <p:sldIdLst>
    <p:sldId id="256" r:id="rId2"/>
    <p:sldId id="257" r:id="rId3"/>
    <p:sldId id="262" r:id="rId4"/>
    <p:sldId id="263" r:id="rId5"/>
    <p:sldId id="261" r:id="rId6"/>
    <p:sldId id="259" r:id="rId7"/>
    <p:sldId id="258" r:id="rId8"/>
  </p:sldIdLst>
  <p:sldSz cx="12192000" cy="6858000"/>
  <p:notesSz cx="6669088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4660"/>
  </p:normalViewPr>
  <p:slideViewPr>
    <p:cSldViewPr snapToGrid="0">
      <p:cViewPr varScale="1">
        <p:scale>
          <a:sx n="92" d="100"/>
          <a:sy n="92" d="100"/>
        </p:scale>
        <p:origin x="77" y="1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B9CD4B-F49A-4C9B-B5D7-397923517823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7A0178-FFC6-47AA-B321-C598C4E224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0973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7122F-1059-47C4-83B6-ECD576A66892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3B700FD-B0DA-4850-B2E3-F073E7B63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1848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7122F-1059-47C4-83B6-ECD576A66892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3B700FD-B0DA-4850-B2E3-F073E7B63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9198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7122F-1059-47C4-83B6-ECD576A66892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3B700FD-B0DA-4850-B2E3-F073E7B63BE9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668968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7122F-1059-47C4-83B6-ECD576A66892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3B700FD-B0DA-4850-B2E3-F073E7B63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70674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7122F-1059-47C4-83B6-ECD576A66892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3B700FD-B0DA-4850-B2E3-F073E7B63BE9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805082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7122F-1059-47C4-83B6-ECD576A66892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3B700FD-B0DA-4850-B2E3-F073E7B63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69606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7122F-1059-47C4-83B6-ECD576A66892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700FD-B0DA-4850-B2E3-F073E7B63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33134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7122F-1059-47C4-83B6-ECD576A66892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700FD-B0DA-4850-B2E3-F073E7B63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8684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7122F-1059-47C4-83B6-ECD576A66892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700FD-B0DA-4850-B2E3-F073E7B63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93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7122F-1059-47C4-83B6-ECD576A66892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3B700FD-B0DA-4850-B2E3-F073E7B63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4468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7122F-1059-47C4-83B6-ECD576A66892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3B700FD-B0DA-4850-B2E3-F073E7B63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3220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7122F-1059-47C4-83B6-ECD576A66892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3B700FD-B0DA-4850-B2E3-F073E7B63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6614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7122F-1059-47C4-83B6-ECD576A66892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700FD-B0DA-4850-B2E3-F073E7B63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1222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7122F-1059-47C4-83B6-ECD576A66892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700FD-B0DA-4850-B2E3-F073E7B63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13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7122F-1059-47C4-83B6-ECD576A66892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700FD-B0DA-4850-B2E3-F073E7B63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397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7122F-1059-47C4-83B6-ECD576A66892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3B700FD-B0DA-4850-B2E3-F073E7B63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4561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7122F-1059-47C4-83B6-ECD576A66892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3B700FD-B0DA-4850-B2E3-F073E7B63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2323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youtube.com/watch?v=9KAfkBR1Tb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Seminář 3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Ing. Žaneta </a:t>
            </a:r>
            <a:r>
              <a:rPr lang="cs-CZ" dirty="0" err="1" smtClean="0"/>
              <a:t>Rylková</a:t>
            </a:r>
            <a:r>
              <a:rPr lang="cs-CZ" dirty="0" smtClean="0"/>
              <a:t>, 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9609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Inovace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2400" dirty="0"/>
          </a:p>
          <a:p>
            <a:r>
              <a:rPr lang="cs-CZ" altLang="cs-CZ" sz="2400" u="sng" dirty="0">
                <a:hlinkClick r:id="rId2"/>
              </a:rPr>
              <a:t>https://www.youtube.com/watch?v=9KAfkBR1TbM</a:t>
            </a:r>
            <a:endParaRPr lang="cs-CZ" altLang="cs-CZ" sz="2400" dirty="0"/>
          </a:p>
          <a:p>
            <a:endParaRPr lang="cs-CZ" sz="2400" dirty="0" smtClean="0"/>
          </a:p>
          <a:p>
            <a:endParaRPr lang="cs-CZ" dirty="0"/>
          </a:p>
        </p:txBody>
      </p:sp>
      <p:pic>
        <p:nvPicPr>
          <p:cNvPr id="4" name="Picture 2" descr="https://qtxasset.com/cfoinnovation/field/field_images/story/3M_Post-It.jpg?i.59A8d83gv8MwAgSAuTysNTMRUAEVA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4051" y="319087"/>
            <a:ext cx="1933575" cy="170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2907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Inovační vlny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1. vlna: 1785 – 1845</a:t>
            </a:r>
          </a:p>
          <a:p>
            <a:r>
              <a:rPr lang="cs-CZ" dirty="0" smtClean="0"/>
              <a:t>2. vlna: 1845 – 1900</a:t>
            </a:r>
          </a:p>
          <a:p>
            <a:r>
              <a:rPr lang="cs-CZ" dirty="0" smtClean="0"/>
              <a:t>3. vlna: 1900 – 1950</a:t>
            </a:r>
          </a:p>
          <a:p>
            <a:r>
              <a:rPr lang="cs-CZ" dirty="0" smtClean="0"/>
              <a:t>4. vlna: 1950 – 1990</a:t>
            </a:r>
          </a:p>
          <a:p>
            <a:r>
              <a:rPr lang="cs-CZ" dirty="0" smtClean="0"/>
              <a:t>5. vlna: 1990 – 2020</a:t>
            </a:r>
          </a:p>
          <a:p>
            <a:r>
              <a:rPr lang="cs-CZ" dirty="0" smtClean="0"/>
              <a:t>6. vlna: 2020 - ? (neustálý vývoj mobilní technologie, </a:t>
            </a:r>
            <a:r>
              <a:rPr lang="cs-CZ" dirty="0" err="1" smtClean="0"/>
              <a:t>Cloud</a:t>
            </a:r>
            <a:r>
              <a:rPr lang="cs-CZ" dirty="0" smtClean="0"/>
              <a:t> IT doména, „internet všeho“, umělá inteligence, robotizace, digitální zákaznické rozhraní)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9966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Inovační vlny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7192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200" dirty="0"/>
              <a:t>Východiska konkurenceschopnosti jsou spatřována v následujících úkolech (dle OECD):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400" dirty="0"/>
          </a:p>
          <a:p>
            <a:endParaRPr lang="cs-CZ" sz="24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FE8B-788C-4B5E-AE84-536A103F3F54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146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Které faktory ovlivňují vývoj (inovace) designu produktu?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68462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Které faktory ovlivňují vývoj (inovace) produktu (jeho design)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5505691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138</TotalTime>
  <Words>116</Words>
  <Application>Microsoft Office PowerPoint</Application>
  <PresentationFormat>Širokoúhlá obrazovka</PresentationFormat>
  <Paragraphs>17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Gothic</vt:lpstr>
      <vt:lpstr>Wingdings 3</vt:lpstr>
      <vt:lpstr>Stébla</vt:lpstr>
      <vt:lpstr>Seminář 3</vt:lpstr>
      <vt:lpstr>Inovace</vt:lpstr>
      <vt:lpstr>Inovační vlny</vt:lpstr>
      <vt:lpstr>Inovační vlny</vt:lpstr>
      <vt:lpstr>Východiska konkurenceschopnosti jsou spatřována v následujících úkolech (dle OECD):</vt:lpstr>
      <vt:lpstr>Prezentace aplikace PowerPoint</vt:lpstr>
      <vt:lpstr>Které faktory ovlivňují vývoj (inovace) produktu (jeho design)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2</dc:title>
  <dc:creator>Rylkova</dc:creator>
  <cp:lastModifiedBy>ryl0001</cp:lastModifiedBy>
  <cp:revision>15</cp:revision>
  <cp:lastPrinted>2020-03-03T05:44:59Z</cp:lastPrinted>
  <dcterms:created xsi:type="dcterms:W3CDTF">2020-03-03T05:36:30Z</dcterms:created>
  <dcterms:modified xsi:type="dcterms:W3CDTF">2021-05-19T07:58:46Z</dcterms:modified>
</cp:coreProperties>
</file>